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24"/>
  </p:notesMasterIdLst>
  <p:handoutMasterIdLst>
    <p:handoutMasterId r:id="rId25"/>
  </p:handoutMasterIdLst>
  <p:sldIdLst>
    <p:sldId id="262" r:id="rId3"/>
    <p:sldId id="257" r:id="rId4"/>
    <p:sldId id="258" r:id="rId5"/>
    <p:sldId id="263" r:id="rId6"/>
    <p:sldId id="265" r:id="rId7"/>
    <p:sldId id="259" r:id="rId8"/>
    <p:sldId id="266" r:id="rId9"/>
    <p:sldId id="267" r:id="rId10"/>
    <p:sldId id="268" r:id="rId11"/>
    <p:sldId id="260" r:id="rId12"/>
    <p:sldId id="269" r:id="rId13"/>
    <p:sldId id="270" r:id="rId14"/>
    <p:sldId id="271" r:id="rId15"/>
    <p:sldId id="261" r:id="rId16"/>
    <p:sldId id="272" r:id="rId17"/>
    <p:sldId id="274" r:id="rId18"/>
    <p:sldId id="273" r:id="rId19"/>
    <p:sldId id="256" r:id="rId20"/>
    <p:sldId id="275" r:id="rId21"/>
    <p:sldId id="277" r:id="rId22"/>
    <p:sldId id="276" r:id="rId23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9" autoAdjust="0"/>
    <p:restoredTop sz="93692"/>
  </p:normalViewPr>
  <p:slideViewPr>
    <p:cSldViewPr snapToGrid="0" snapToObjects="1">
      <p:cViewPr>
        <p:scale>
          <a:sx n="75" d="100"/>
          <a:sy n="75" d="100"/>
        </p:scale>
        <p:origin x="906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042"/>
    </p:cViewPr>
  </p:sorterViewPr>
  <p:notesViewPr>
    <p:cSldViewPr snapToGrid="0" snapToObjects="1">
      <p:cViewPr varScale="1">
        <p:scale>
          <a:sx n="65" d="100"/>
          <a:sy n="65" d="100"/>
        </p:scale>
        <p:origin x="287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DAB-43A4-BAC6-0E1C489766E9}"/>
              </c:ext>
            </c:extLst>
          </c:dPt>
          <c:dPt>
            <c:idx val="1"/>
            <c:bubble3D val="0"/>
            <c:spPr>
              <a:solidFill>
                <a:schemeClr val="bg1">
                  <a:alpha val="4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DAB-43A4-BAC6-0E1C489766E9}"/>
              </c:ext>
            </c:extLst>
          </c:dPt>
          <c:cat>
            <c:strRef>
              <c:f>工作表1!$A$2:$A$3</c:f>
              <c:strCache>
                <c:ptCount val="2"/>
                <c:pt idx="0">
                  <c:v>A</c:v>
                </c:pt>
                <c:pt idx="1">
                  <c:v>其他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87</c:v>
                </c:pt>
                <c:pt idx="1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DAB-43A4-BAC6-0E1C489766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F1B-4EF8-81A7-D424E4F6BAD5}"/>
              </c:ext>
            </c:extLst>
          </c:dPt>
          <c:dPt>
            <c:idx val="1"/>
            <c:bubble3D val="0"/>
            <c:spPr>
              <a:solidFill>
                <a:schemeClr val="bg1">
                  <a:alpha val="4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F1B-4EF8-81A7-D424E4F6BAD5}"/>
              </c:ext>
            </c:extLst>
          </c:dPt>
          <c:cat>
            <c:strRef>
              <c:f>工作表1!$A$2:$A$3</c:f>
              <c:strCache>
                <c:ptCount val="2"/>
                <c:pt idx="0">
                  <c:v>A</c:v>
                </c:pt>
                <c:pt idx="1">
                  <c:v>其他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56</c:v>
                </c:pt>
                <c:pt idx="1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F1B-4EF8-81A7-D424E4F6BA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D28-48D1-B7E0-E1BAEE1011D5}"/>
              </c:ext>
            </c:extLst>
          </c:dPt>
          <c:dPt>
            <c:idx val="1"/>
            <c:bubble3D val="0"/>
            <c:spPr>
              <a:solidFill>
                <a:schemeClr val="bg1">
                  <a:alpha val="4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D28-48D1-B7E0-E1BAEE1011D5}"/>
              </c:ext>
            </c:extLst>
          </c:dPt>
          <c:cat>
            <c:strRef>
              <c:f>工作表1!$A$2:$A$3</c:f>
              <c:strCache>
                <c:ptCount val="2"/>
                <c:pt idx="0">
                  <c:v>A</c:v>
                </c:pt>
                <c:pt idx="1">
                  <c:v>其他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43</c:v>
                </c:pt>
                <c:pt idx="1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D28-48D1-B7E0-E1BAEE1011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50800"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508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A47-4FD0-B6EB-139CC00A3BD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508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A47-4FD0-B6EB-139CC00A3BD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508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A47-4FD0-B6EB-139CC00A3BD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508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A47-4FD0-B6EB-139CC00A3BD5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0.62</c:v>
                </c:pt>
                <c:pt idx="1">
                  <c:v>0.24</c:v>
                </c:pt>
                <c:pt idx="2">
                  <c:v>0.14000000000000001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A47-4FD0-B6EB-139CC00A3B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5"/>
        <c:holeSize val="64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137149105319927"/>
          <c:y val="0.92106086278019439"/>
          <c:w val="0.51186053939290499"/>
          <c:h val="7.89391372198055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D3-47D7-80C2-6A3606D6B93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D3-47D7-80C2-6A3606D6B93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AD3-47D7-80C2-6A3606D6B93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890333064"/>
        <c:axId val="890342248"/>
      </c:barChart>
      <c:catAx>
        <c:axId val="8903330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0342248"/>
        <c:crosses val="autoZero"/>
        <c:auto val="1"/>
        <c:lblAlgn val="ctr"/>
        <c:lblOffset val="100"/>
        <c:noMultiLvlLbl val="0"/>
      </c:catAx>
      <c:valAx>
        <c:axId val="890342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333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9D61FF-F7A5-4830-A008-8416494A6C07}" type="datetimeFigureOut">
              <a:rPr lang="en-US" smtClean="0"/>
              <a:t>9/30/2016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575CF5-43B0-40C7-BED1-D18A28E10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745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2016/9/30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076950"/>
            <a:ext cx="12192000" cy="7810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914400" y="5981922"/>
            <a:ext cx="2438400" cy="198663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ectangle 4"/>
          <p:cNvSpPr/>
          <p:nvPr userDrawn="1"/>
        </p:nvSpPr>
        <p:spPr>
          <a:xfrm rot="10800000" flipV="1">
            <a:off x="-2" y="11974"/>
            <a:ext cx="12192001" cy="140425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1649390"/>
            <a:ext cx="7808006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BUSINESS REPORT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3755983"/>
            <a:ext cx="612502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" y="2611573"/>
            <a:ext cx="7808006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极简总结报告</a:t>
            </a:r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14400" y="4291514"/>
            <a:ext cx="6125029" cy="3139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PRESENTED BY </a:t>
            </a:r>
            <a:r>
              <a:rPr lang="en-US" dirty="0" err="1"/>
              <a:t>OfficePLUS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914400" y="4700473"/>
            <a:ext cx="711200" cy="190500"/>
            <a:chOff x="914400" y="4953000"/>
            <a:chExt cx="711200" cy="19050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914400" y="5041900"/>
              <a:ext cx="5207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914400" y="5143500"/>
              <a:ext cx="3175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713218"/>
            <a:ext cx="3599544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en-US" altLang="zh-CN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27100" y="1304149"/>
            <a:ext cx="711200" cy="190500"/>
            <a:chOff x="914400" y="4953000"/>
            <a:chExt cx="711200" cy="190500"/>
          </a:xfrm>
        </p:grpSpPr>
        <p:cxnSp>
          <p:nvCxnSpPr>
            <p:cNvPr id="6" name="Straight Connector 5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914400" y="5041900"/>
              <a:ext cx="520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914400" y="5143500"/>
              <a:ext cx="3175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 userDrawn="1"/>
        </p:nvSpPr>
        <p:spPr>
          <a:xfrm>
            <a:off x="0" y="2476500"/>
            <a:ext cx="12192000" cy="438150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3878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dc.officeplus.cn/t/14/C6BB2FC340DC115F732099B8813DF845.jpg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chemeClr val="tx1">
                <a:lumMod val="85000"/>
                <a:lumOff val="1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795"/>
            <a:ext cx="12192000" cy="686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 userDrawn="1"/>
        </p:nvSpPr>
        <p:spPr>
          <a:xfrm>
            <a:off x="0" y="-2795"/>
            <a:ext cx="12192001" cy="6860795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817435" y="458598"/>
            <a:ext cx="10557130" cy="594080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dc.officeplus.cn/t/14/C6BB2FC340DC115F732099B8813DF845.jpg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chemeClr val="tx1">
                <a:lumMod val="85000"/>
                <a:lumOff val="1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795"/>
            <a:ext cx="12192000" cy="686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 userDrawn="1"/>
        </p:nvSpPr>
        <p:spPr>
          <a:xfrm>
            <a:off x="6096000" y="-2795"/>
            <a:ext cx="6096001" cy="68607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Hexagon 2"/>
          <p:cNvSpPr/>
          <p:nvPr userDrawn="1"/>
        </p:nvSpPr>
        <p:spPr>
          <a:xfrm rot="1800000">
            <a:off x="4843536" y="2349290"/>
            <a:ext cx="2504928" cy="2159420"/>
          </a:xfrm>
          <a:prstGeom prst="hexagon">
            <a:avLst>
              <a:gd name="adj" fmla="val 28336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1355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6048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713218"/>
            <a:ext cx="3599544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 </a:t>
            </a:r>
            <a:r>
              <a:rPr lang="en-US" altLang="zh-CN" dirty="0"/>
              <a:t>CONTENT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27100" y="1304149"/>
            <a:ext cx="711200" cy="190500"/>
            <a:chOff x="914400" y="4953000"/>
            <a:chExt cx="711200" cy="190500"/>
          </a:xfrm>
        </p:grpSpPr>
        <p:cxnSp>
          <p:nvCxnSpPr>
            <p:cNvPr id="5" name="Straight Connector 4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 userDrawn="1"/>
          </p:nvCxnSpPr>
          <p:spPr>
            <a:xfrm>
              <a:off x="914400" y="5041900"/>
              <a:ext cx="5207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914400" y="5143500"/>
              <a:ext cx="3175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12800" y="1596249"/>
            <a:ext cx="10636250" cy="8679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12800" y="4501985"/>
            <a:ext cx="10636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>
          <a:xfrm flipV="1">
            <a:off x="812800" y="4501984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Rectangle 14"/>
          <p:cNvSpPr/>
          <p:nvPr userDrawn="1"/>
        </p:nvSpPr>
        <p:spPr>
          <a:xfrm flipV="1">
            <a:off x="5035096" y="4501984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4060028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5096" y="4060028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812800" y="4589030"/>
            <a:ext cx="2191657" cy="679656"/>
          </a:xfrm>
          <a:prstGeom prst="rect">
            <a:avLst/>
          </a:prstGeom>
        </p:spPr>
        <p:txBody>
          <a:bodyPr/>
          <a:lstStyle>
            <a:lvl1pPr>
              <a:defRPr kumimoji="1" lang="zh-CN" altLang="en-US" b="1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zh-CN" altLang="en-US" dirty="0"/>
              <a:t>输入标题</a:t>
            </a:r>
          </a:p>
        </p:txBody>
      </p:sp>
      <p:sp>
        <p:nvSpPr>
          <p:cNvPr id="20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5035095" y="4589030"/>
            <a:ext cx="2191657" cy="679656"/>
          </a:xfrm>
          <a:prstGeom prst="rect">
            <a:avLst/>
          </a:prstGeom>
        </p:spPr>
        <p:txBody>
          <a:bodyPr/>
          <a:lstStyle>
            <a:lvl1pPr>
              <a:defRPr kumimoji="1" lang="zh-CN" altLang="en-US" b="1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zh-CN" altLang="en-US" dirty="0"/>
              <a:t>输入标题</a:t>
            </a:r>
          </a:p>
        </p:txBody>
      </p:sp>
      <p:sp>
        <p:nvSpPr>
          <p:cNvPr id="24" name="Rectangle 23"/>
          <p:cNvSpPr/>
          <p:nvPr userDrawn="1"/>
        </p:nvSpPr>
        <p:spPr>
          <a:xfrm flipV="1">
            <a:off x="9257393" y="4501984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9257393" y="4060028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9257392" y="4589030"/>
            <a:ext cx="2191657" cy="679656"/>
          </a:xfrm>
          <a:prstGeom prst="rect">
            <a:avLst/>
          </a:prstGeom>
        </p:spPr>
        <p:txBody>
          <a:bodyPr/>
          <a:lstStyle>
            <a:lvl1pPr>
              <a:defRPr kumimoji="1" lang="zh-CN" altLang="en-US" b="1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zh-CN" altLang="en-US" dirty="0"/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180235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713218"/>
            <a:ext cx="3599544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 </a:t>
            </a:r>
            <a:r>
              <a:rPr lang="en-US" altLang="zh-CN" dirty="0"/>
              <a:t>CONTENT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27100" y="1304149"/>
            <a:ext cx="711200" cy="190500"/>
            <a:chOff x="914400" y="4953000"/>
            <a:chExt cx="711200" cy="190500"/>
          </a:xfrm>
        </p:grpSpPr>
        <p:cxnSp>
          <p:nvCxnSpPr>
            <p:cNvPr id="5" name="Straight Connector 4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 userDrawn="1"/>
          </p:nvCxnSpPr>
          <p:spPr>
            <a:xfrm>
              <a:off x="914400" y="5041900"/>
              <a:ext cx="5207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914400" y="5143500"/>
              <a:ext cx="3175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12800" y="1596249"/>
            <a:ext cx="10636250" cy="8679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12800" y="4501985"/>
            <a:ext cx="10636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>
          <a:xfrm flipV="1">
            <a:off x="812800" y="4501984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Rectangle 14"/>
          <p:cNvSpPr/>
          <p:nvPr userDrawn="1"/>
        </p:nvSpPr>
        <p:spPr>
          <a:xfrm flipV="1">
            <a:off x="3573506" y="4501984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4060028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3573506" y="4060028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812800" y="4589030"/>
            <a:ext cx="2191657" cy="67965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输入标题</a:t>
            </a:r>
          </a:p>
        </p:txBody>
      </p:sp>
      <p:sp>
        <p:nvSpPr>
          <p:cNvPr id="20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573505" y="4589030"/>
            <a:ext cx="2191657" cy="67965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输入标题</a:t>
            </a:r>
          </a:p>
        </p:txBody>
      </p:sp>
      <p:sp>
        <p:nvSpPr>
          <p:cNvPr id="24" name="Rectangle 23"/>
          <p:cNvSpPr/>
          <p:nvPr userDrawn="1"/>
        </p:nvSpPr>
        <p:spPr>
          <a:xfrm flipV="1">
            <a:off x="6334211" y="4501984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6334211" y="4060028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6334210" y="4589030"/>
            <a:ext cx="2191657" cy="67965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输入标题</a:t>
            </a:r>
          </a:p>
        </p:txBody>
      </p:sp>
      <p:sp>
        <p:nvSpPr>
          <p:cNvPr id="28" name="Rectangle 27"/>
          <p:cNvSpPr/>
          <p:nvPr userDrawn="1"/>
        </p:nvSpPr>
        <p:spPr>
          <a:xfrm flipV="1">
            <a:off x="9094915" y="4501984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9094915" y="4060028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0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9094914" y="4589030"/>
            <a:ext cx="2191657" cy="67965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1460308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713218"/>
            <a:ext cx="3599544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 </a:t>
            </a:r>
            <a:r>
              <a:rPr lang="en-US" altLang="zh-CN" dirty="0"/>
              <a:t>CONTENT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27100" y="1304149"/>
            <a:ext cx="711200" cy="190500"/>
            <a:chOff x="914400" y="4953000"/>
            <a:chExt cx="711200" cy="190500"/>
          </a:xfrm>
        </p:grpSpPr>
        <p:cxnSp>
          <p:nvCxnSpPr>
            <p:cNvPr id="5" name="Straight Connector 4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 userDrawn="1"/>
          </p:nvCxnSpPr>
          <p:spPr>
            <a:xfrm>
              <a:off x="914400" y="5041900"/>
              <a:ext cx="5207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914400" y="5143500"/>
              <a:ext cx="3175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12800" y="1596249"/>
            <a:ext cx="10636250" cy="8679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12800" y="4216820"/>
            <a:ext cx="10636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>
          <a:xfrm flipV="1">
            <a:off x="812800" y="4216819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Rectangle 14"/>
          <p:cNvSpPr/>
          <p:nvPr userDrawn="1"/>
        </p:nvSpPr>
        <p:spPr>
          <a:xfrm flipV="1">
            <a:off x="5035096" y="4216819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3774863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5096" y="3774863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812800" y="4303865"/>
            <a:ext cx="2191657" cy="679656"/>
          </a:xfrm>
          <a:prstGeom prst="rect">
            <a:avLst/>
          </a:prstGeom>
        </p:spPr>
        <p:txBody>
          <a:bodyPr/>
          <a:lstStyle>
            <a:lvl1pPr>
              <a:defRPr kumimoji="1" lang="zh-CN" altLang="en-US" b="1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zh-CN" altLang="en-US" dirty="0"/>
              <a:t>输入标题</a:t>
            </a:r>
          </a:p>
        </p:txBody>
      </p:sp>
      <p:sp>
        <p:nvSpPr>
          <p:cNvPr id="20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5035095" y="4303865"/>
            <a:ext cx="2191657" cy="679656"/>
          </a:xfrm>
          <a:prstGeom prst="rect">
            <a:avLst/>
          </a:prstGeom>
        </p:spPr>
        <p:txBody>
          <a:bodyPr/>
          <a:lstStyle>
            <a:lvl1pPr>
              <a:defRPr kumimoji="1" lang="zh-CN" altLang="en-US" b="1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zh-CN" altLang="en-US" dirty="0"/>
              <a:t>输入标题</a:t>
            </a:r>
          </a:p>
        </p:txBody>
      </p:sp>
      <p:sp>
        <p:nvSpPr>
          <p:cNvPr id="24" name="Rectangle 23"/>
          <p:cNvSpPr/>
          <p:nvPr userDrawn="1"/>
        </p:nvSpPr>
        <p:spPr>
          <a:xfrm flipV="1">
            <a:off x="9257393" y="4216819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9257393" y="3774863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9257392" y="4303865"/>
            <a:ext cx="2191657" cy="679656"/>
          </a:xfrm>
          <a:prstGeom prst="rect">
            <a:avLst/>
          </a:prstGeom>
        </p:spPr>
        <p:txBody>
          <a:bodyPr/>
          <a:lstStyle>
            <a:lvl1pPr>
              <a:defRPr kumimoji="1" lang="zh-CN" altLang="en-US" b="1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zh-CN" altLang="en-US" dirty="0"/>
              <a:t>输入标题</a:t>
            </a:r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812800" y="5623599"/>
            <a:ext cx="10636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 userDrawn="1"/>
        </p:nvSpPr>
        <p:spPr>
          <a:xfrm flipV="1">
            <a:off x="812800" y="5623598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Rectangle 36"/>
          <p:cNvSpPr/>
          <p:nvPr userDrawn="1"/>
        </p:nvSpPr>
        <p:spPr>
          <a:xfrm flipV="1">
            <a:off x="5035096" y="5623598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800" y="5181642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5035096" y="5181642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812800" y="5710644"/>
            <a:ext cx="2191657" cy="679656"/>
          </a:xfrm>
          <a:prstGeom prst="rect">
            <a:avLst/>
          </a:prstGeom>
        </p:spPr>
        <p:txBody>
          <a:bodyPr/>
          <a:lstStyle>
            <a:lvl1pPr>
              <a:defRPr kumimoji="1" lang="zh-CN" altLang="en-US" b="1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zh-CN" altLang="en-US" dirty="0"/>
              <a:t>输入标题</a:t>
            </a:r>
          </a:p>
        </p:txBody>
      </p:sp>
      <p:sp>
        <p:nvSpPr>
          <p:cNvPr id="41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5035095" y="5710644"/>
            <a:ext cx="2191657" cy="679656"/>
          </a:xfrm>
          <a:prstGeom prst="rect">
            <a:avLst/>
          </a:prstGeom>
        </p:spPr>
        <p:txBody>
          <a:bodyPr/>
          <a:lstStyle>
            <a:lvl1pPr>
              <a:defRPr kumimoji="1" lang="zh-CN" altLang="en-US" b="1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zh-CN" altLang="en-US" dirty="0"/>
              <a:t>输入标题</a:t>
            </a:r>
          </a:p>
        </p:txBody>
      </p:sp>
      <p:sp>
        <p:nvSpPr>
          <p:cNvPr id="42" name="Rectangle 41"/>
          <p:cNvSpPr/>
          <p:nvPr userDrawn="1"/>
        </p:nvSpPr>
        <p:spPr>
          <a:xfrm flipV="1">
            <a:off x="9257393" y="5623598"/>
            <a:ext cx="146013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9257393" y="5181642"/>
            <a:ext cx="2191657" cy="3962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44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9257392" y="5710644"/>
            <a:ext cx="2191657" cy="679656"/>
          </a:xfrm>
          <a:prstGeom prst="rect">
            <a:avLst/>
          </a:prstGeom>
        </p:spPr>
        <p:txBody>
          <a:bodyPr/>
          <a:lstStyle>
            <a:lvl1pPr>
              <a:defRPr kumimoji="1" lang="zh-CN" altLang="en-US" b="1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zh-CN" altLang="en-US" dirty="0"/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1409774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2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dc.officeplus.cn/t/14/C6BB2FC340DC115F732099B8813DF845.jpg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chemeClr val="accent3">
                <a:lumMod val="20000"/>
                <a:lumOff val="8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795"/>
            <a:ext cx="12192000" cy="686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4343400" y="1665477"/>
            <a:ext cx="3524250" cy="3524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190999" y="1514475"/>
            <a:ext cx="3524250" cy="352425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305300" y="2630269"/>
            <a:ext cx="3581400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305300" y="3328745"/>
            <a:ext cx="3581400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r>
              <a:rPr lang="en-US" altLang="zh-CN" dirty="0"/>
              <a:t>·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713218"/>
            <a:ext cx="3599544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en-US" altLang="zh-CN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27100" y="1304149"/>
            <a:ext cx="711200" cy="190500"/>
            <a:chOff x="914400" y="4953000"/>
            <a:chExt cx="711200" cy="190500"/>
          </a:xfrm>
        </p:grpSpPr>
        <p:cxnSp>
          <p:nvCxnSpPr>
            <p:cNvPr id="6" name="Straight Connector 5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914400" y="5041900"/>
              <a:ext cx="520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914400" y="5143500"/>
              <a:ext cx="3175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713218"/>
            <a:ext cx="3599544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en-US" altLang="zh-CN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27100" y="1304149"/>
            <a:ext cx="711200" cy="190500"/>
            <a:chOff x="914400" y="4953000"/>
            <a:chExt cx="711200" cy="190500"/>
          </a:xfrm>
        </p:grpSpPr>
        <p:cxnSp>
          <p:nvCxnSpPr>
            <p:cNvPr id="6" name="Straight Connector 5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914400" y="5041900"/>
              <a:ext cx="5207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914400" y="5143500"/>
              <a:ext cx="3175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439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3962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713218"/>
            <a:ext cx="3599544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en-US" altLang="zh-CN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927100" y="1304149"/>
            <a:ext cx="711200" cy="190500"/>
            <a:chOff x="914400" y="4953000"/>
            <a:chExt cx="711200" cy="19050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914400" y="5041900"/>
              <a:ext cx="5207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914400" y="5143500"/>
              <a:ext cx="3175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7414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713218"/>
            <a:ext cx="3599544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en-US" altLang="zh-CN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27100" y="1304149"/>
            <a:ext cx="711200" cy="190500"/>
            <a:chOff x="914400" y="4953000"/>
            <a:chExt cx="711200" cy="190500"/>
          </a:xfrm>
        </p:grpSpPr>
        <p:cxnSp>
          <p:nvCxnSpPr>
            <p:cNvPr id="6" name="Straight Connector 5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914400" y="5041900"/>
              <a:ext cx="5207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914400" y="5143500"/>
              <a:ext cx="3175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 userDrawn="1"/>
        </p:nvSpPr>
        <p:spPr>
          <a:xfrm>
            <a:off x="0" y="3947886"/>
            <a:ext cx="12192000" cy="2910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3460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7" r:id="rId3"/>
    <p:sldLayoutId id="2147483688" r:id="rId4"/>
    <p:sldLayoutId id="2147483684" r:id="rId5"/>
    <p:sldLayoutId id="2147483662" r:id="rId6"/>
    <p:sldLayoutId id="2147483689" r:id="rId7"/>
    <p:sldLayoutId id="2147483690" r:id="rId8"/>
    <p:sldLayoutId id="2147483691" r:id="rId9"/>
    <p:sldLayoutId id="2147483693" r:id="rId10"/>
    <p:sldLayoutId id="2147483686" r:id="rId11"/>
    <p:sldLayoutId id="2147483692" r:id="rId12"/>
    <p:sldLayoutId id="214748369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14400" y="1649390"/>
            <a:ext cx="7808006" cy="1089529"/>
          </a:xfrm>
        </p:spPr>
        <p:txBody>
          <a:bodyPr/>
          <a:lstStyle/>
          <a:p>
            <a:r>
              <a:rPr lang="en-US" dirty="0"/>
              <a:t>BUSINESS REPORT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14400" y="2611573"/>
            <a:ext cx="7808006" cy="1089529"/>
          </a:xfrm>
        </p:spPr>
        <p:txBody>
          <a:bodyPr/>
          <a:lstStyle/>
          <a:p>
            <a:r>
              <a:rPr lang="zh-CN" altLang="en-US" dirty="0"/>
              <a:t>极简总结报告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14400" y="4291514"/>
            <a:ext cx="6125029" cy="313932"/>
          </a:xfrm>
        </p:spPr>
        <p:txBody>
          <a:bodyPr/>
          <a:lstStyle/>
          <a:p>
            <a:r>
              <a:rPr lang="en-US" dirty="0"/>
              <a:t>PRESENTED BY </a:t>
            </a:r>
            <a:r>
              <a:rPr lang="en-US" dirty="0" err="1"/>
              <a:t>OfficePLUS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541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05300" y="2630269"/>
            <a:ext cx="3581400" cy="646331"/>
          </a:xfrm>
        </p:spPr>
        <p:txBody>
          <a:bodyPr/>
          <a:lstStyle/>
          <a:p>
            <a:r>
              <a:rPr lang="en-US" dirty="0"/>
              <a:t>Part </a:t>
            </a:r>
            <a:r>
              <a:rPr lang="en-US" altLang="zh-CN" dirty="0"/>
              <a:t>Three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05300" y="3328745"/>
            <a:ext cx="3581400" cy="757130"/>
          </a:xfrm>
        </p:spPr>
        <p:txBody>
          <a:bodyPr/>
          <a:lstStyle/>
          <a:p>
            <a:r>
              <a:rPr lang="zh-CN" altLang="en-US" dirty="0"/>
              <a:t>经验教训</a:t>
            </a:r>
          </a:p>
        </p:txBody>
      </p:sp>
    </p:spTree>
    <p:extLst>
      <p:ext uri="{BB962C8B-B14F-4D97-AF65-F5344CB8AC3E}">
        <p14:creationId xmlns:p14="http://schemas.microsoft.com/office/powerpoint/2010/main" val="3658351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50"/>
          <p:cNvGrpSpPr/>
          <p:nvPr/>
        </p:nvGrpSpPr>
        <p:grpSpPr>
          <a:xfrm>
            <a:off x="5529942" y="2842824"/>
            <a:ext cx="1132116" cy="1191132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4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" name="矩形 3"/>
          <p:cNvSpPr/>
          <p:nvPr/>
        </p:nvSpPr>
        <p:spPr>
          <a:xfrm>
            <a:off x="7742620" y="3149663"/>
            <a:ext cx="3404352" cy="1412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标题数字等都可以通过点击和重新输入进行更改，顶部“开始”面板中可以对字体、字号、颜色、标题数字等都可以通过点击和重新输入进行更改，顶部“开始”面板中可以对字体、字号、颜色、</a:t>
            </a:r>
          </a:p>
        </p:txBody>
      </p:sp>
      <p:sp>
        <p:nvSpPr>
          <p:cNvPr id="9" name="矩形 4"/>
          <p:cNvSpPr/>
          <p:nvPr/>
        </p:nvSpPr>
        <p:spPr>
          <a:xfrm>
            <a:off x="7742620" y="2438927"/>
            <a:ext cx="3057247" cy="5965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sz="2800" b="1" kern="0" dirty="0">
                <a:solidFill>
                  <a:schemeClr val="bg1"/>
                </a:solidFill>
              </a:rPr>
              <a:t>点击此处添加标题</a:t>
            </a:r>
            <a:endParaRPr lang="en-US" altLang="zh-CN" sz="2800" b="1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655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2800" y="713218"/>
            <a:ext cx="3599544" cy="590931"/>
          </a:xfrm>
        </p:spPr>
        <p:txBody>
          <a:bodyPr/>
          <a:lstStyle/>
          <a:p>
            <a:r>
              <a:rPr lang="zh-CN" altLang="en-US" dirty="0"/>
              <a:t>经验教训</a:t>
            </a:r>
          </a:p>
        </p:txBody>
      </p:sp>
      <p:sp>
        <p:nvSpPr>
          <p:cNvPr id="5" name="Rectangle 4"/>
          <p:cNvSpPr/>
          <p:nvPr/>
        </p:nvSpPr>
        <p:spPr>
          <a:xfrm>
            <a:off x="4133516" y="1930146"/>
            <a:ext cx="3320716" cy="2165685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50"/>
          <p:cNvGrpSpPr/>
          <p:nvPr/>
        </p:nvGrpSpPr>
        <p:grpSpPr>
          <a:xfrm>
            <a:off x="1134863" y="2265897"/>
            <a:ext cx="632621" cy="665600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11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5" name="矩形 3"/>
          <p:cNvSpPr/>
          <p:nvPr/>
        </p:nvSpPr>
        <p:spPr>
          <a:xfrm>
            <a:off x="1040075" y="3257183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16" name="矩形 4"/>
          <p:cNvSpPr/>
          <p:nvPr/>
        </p:nvSpPr>
        <p:spPr>
          <a:xfrm>
            <a:off x="1040075" y="2897767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  <p:grpSp>
        <p:nvGrpSpPr>
          <p:cNvPr id="17" name="组合 50"/>
          <p:cNvGrpSpPr/>
          <p:nvPr/>
        </p:nvGrpSpPr>
        <p:grpSpPr>
          <a:xfrm>
            <a:off x="4455579" y="2265897"/>
            <a:ext cx="632621" cy="665600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18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" name="矩形 3"/>
          <p:cNvSpPr/>
          <p:nvPr/>
        </p:nvSpPr>
        <p:spPr>
          <a:xfrm>
            <a:off x="4360791" y="3257183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23" name="矩形 4"/>
          <p:cNvSpPr/>
          <p:nvPr/>
        </p:nvSpPr>
        <p:spPr>
          <a:xfrm>
            <a:off x="4360791" y="2897767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  <p:grpSp>
        <p:nvGrpSpPr>
          <p:cNvPr id="24" name="组合 50"/>
          <p:cNvGrpSpPr/>
          <p:nvPr/>
        </p:nvGrpSpPr>
        <p:grpSpPr>
          <a:xfrm>
            <a:off x="7776295" y="2265897"/>
            <a:ext cx="632621" cy="665600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25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矩形 3"/>
          <p:cNvSpPr/>
          <p:nvPr/>
        </p:nvSpPr>
        <p:spPr>
          <a:xfrm>
            <a:off x="7681507" y="3257183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30" name="矩形 4"/>
          <p:cNvSpPr/>
          <p:nvPr/>
        </p:nvSpPr>
        <p:spPr>
          <a:xfrm>
            <a:off x="7681507" y="2897767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  <p:grpSp>
        <p:nvGrpSpPr>
          <p:cNvPr id="31" name="组合 50"/>
          <p:cNvGrpSpPr/>
          <p:nvPr/>
        </p:nvGrpSpPr>
        <p:grpSpPr>
          <a:xfrm>
            <a:off x="1134863" y="4431582"/>
            <a:ext cx="632621" cy="665600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" name="矩形 3"/>
          <p:cNvSpPr/>
          <p:nvPr/>
        </p:nvSpPr>
        <p:spPr>
          <a:xfrm>
            <a:off x="1040075" y="5422868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37" name="矩形 4"/>
          <p:cNvSpPr/>
          <p:nvPr/>
        </p:nvSpPr>
        <p:spPr>
          <a:xfrm>
            <a:off x="1040075" y="5063452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  <p:grpSp>
        <p:nvGrpSpPr>
          <p:cNvPr id="38" name="组合 50"/>
          <p:cNvGrpSpPr/>
          <p:nvPr/>
        </p:nvGrpSpPr>
        <p:grpSpPr>
          <a:xfrm>
            <a:off x="4455579" y="4431582"/>
            <a:ext cx="632621" cy="665600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39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3" name="矩形 3"/>
          <p:cNvSpPr/>
          <p:nvPr/>
        </p:nvSpPr>
        <p:spPr>
          <a:xfrm>
            <a:off x="4360791" y="5422868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44" name="矩形 4"/>
          <p:cNvSpPr/>
          <p:nvPr/>
        </p:nvSpPr>
        <p:spPr>
          <a:xfrm>
            <a:off x="4360791" y="5063452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  <p:grpSp>
        <p:nvGrpSpPr>
          <p:cNvPr id="45" name="组合 50"/>
          <p:cNvGrpSpPr/>
          <p:nvPr/>
        </p:nvGrpSpPr>
        <p:grpSpPr>
          <a:xfrm>
            <a:off x="7776295" y="4431582"/>
            <a:ext cx="632621" cy="665600"/>
            <a:chOff x="6523038" y="1993900"/>
            <a:chExt cx="1339850" cy="1409700"/>
          </a:xfrm>
          <a:solidFill>
            <a:schemeClr val="tx1"/>
          </a:solidFill>
        </p:grpSpPr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7031038" y="2005013"/>
              <a:ext cx="325438" cy="163512"/>
            </a:xfrm>
            <a:custGeom>
              <a:avLst/>
              <a:gdLst>
                <a:gd name="T0" fmla="*/ 132 w 177"/>
                <a:gd name="T1" fmla="*/ 88 h 88"/>
                <a:gd name="T2" fmla="*/ 132 w 177"/>
                <a:gd name="T3" fmla="*/ 88 h 88"/>
                <a:gd name="T4" fmla="*/ 177 w 177"/>
                <a:gd name="T5" fmla="*/ 0 h 88"/>
                <a:gd name="T6" fmla="*/ 0 w 177"/>
                <a:gd name="T7" fmla="*/ 0 h 88"/>
                <a:gd name="T8" fmla="*/ 44 w 177"/>
                <a:gd name="T9" fmla="*/ 88 h 88"/>
                <a:gd name="T10" fmla="*/ 132 w 177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88">
                  <a:moveTo>
                    <a:pt x="132" y="88"/>
                  </a:moveTo>
                  <a:lnTo>
                    <a:pt x="132" y="88"/>
                  </a:lnTo>
                  <a:lnTo>
                    <a:pt x="177" y="0"/>
                  </a:lnTo>
                  <a:lnTo>
                    <a:pt x="0" y="0"/>
                  </a:lnTo>
                  <a:lnTo>
                    <a:pt x="44" y="88"/>
                  </a:lnTo>
                  <a:lnTo>
                    <a:pt x="132" y="8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7092950" y="2205038"/>
              <a:ext cx="207963" cy="1127125"/>
            </a:xfrm>
            <a:custGeom>
              <a:avLst/>
              <a:gdLst>
                <a:gd name="T0" fmla="*/ 0 w 113"/>
                <a:gd name="T1" fmla="*/ 367 h 611"/>
                <a:gd name="T2" fmla="*/ 0 w 113"/>
                <a:gd name="T3" fmla="*/ 367 h 611"/>
                <a:gd name="T4" fmla="*/ 54 w 113"/>
                <a:gd name="T5" fmla="*/ 611 h 611"/>
                <a:gd name="T6" fmla="*/ 113 w 113"/>
                <a:gd name="T7" fmla="*/ 369 h 611"/>
                <a:gd name="T8" fmla="*/ 98 w 113"/>
                <a:gd name="T9" fmla="*/ 0 h 611"/>
                <a:gd name="T10" fmla="*/ 10 w 113"/>
                <a:gd name="T11" fmla="*/ 0 h 611"/>
                <a:gd name="T12" fmla="*/ 0 w 113"/>
                <a:gd name="T13" fmla="*/ 36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11">
                  <a:moveTo>
                    <a:pt x="0" y="367"/>
                  </a:moveTo>
                  <a:lnTo>
                    <a:pt x="0" y="367"/>
                  </a:lnTo>
                  <a:cubicBezTo>
                    <a:pt x="19" y="429"/>
                    <a:pt x="54" y="611"/>
                    <a:pt x="54" y="611"/>
                  </a:cubicBezTo>
                  <a:cubicBezTo>
                    <a:pt x="54" y="611"/>
                    <a:pt x="95" y="431"/>
                    <a:pt x="113" y="369"/>
                  </a:cubicBezTo>
                  <a:lnTo>
                    <a:pt x="98" y="0"/>
                  </a:lnTo>
                  <a:lnTo>
                    <a:pt x="10" y="0"/>
                  </a:lnTo>
                  <a:lnTo>
                    <a:pt x="0" y="36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6523038" y="1993900"/>
              <a:ext cx="669925" cy="1409700"/>
            </a:xfrm>
            <a:custGeom>
              <a:avLst/>
              <a:gdLst>
                <a:gd name="T0" fmla="*/ 243 w 364"/>
                <a:gd name="T1" fmla="*/ 0 h 764"/>
                <a:gd name="T2" fmla="*/ 243 w 364"/>
                <a:gd name="T3" fmla="*/ 0 h 764"/>
                <a:gd name="T4" fmla="*/ 134 w 364"/>
                <a:gd name="T5" fmla="*/ 79 h 764"/>
                <a:gd name="T6" fmla="*/ 0 w 364"/>
                <a:gd name="T7" fmla="*/ 49 h 764"/>
                <a:gd name="T8" fmla="*/ 299 w 364"/>
                <a:gd name="T9" fmla="*/ 687 h 764"/>
                <a:gd name="T10" fmla="*/ 364 w 364"/>
                <a:gd name="T11" fmla="*/ 764 h 764"/>
                <a:gd name="T12" fmla="*/ 305 w 364"/>
                <a:gd name="T13" fmla="*/ 562 h 764"/>
                <a:gd name="T14" fmla="*/ 243 w 364"/>
                <a:gd name="T15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43" y="0"/>
                  </a:moveTo>
                  <a:lnTo>
                    <a:pt x="243" y="0"/>
                  </a:lnTo>
                  <a:lnTo>
                    <a:pt x="134" y="79"/>
                  </a:lnTo>
                  <a:lnTo>
                    <a:pt x="0" y="49"/>
                  </a:lnTo>
                  <a:cubicBezTo>
                    <a:pt x="129" y="412"/>
                    <a:pt x="235" y="597"/>
                    <a:pt x="299" y="687"/>
                  </a:cubicBezTo>
                  <a:cubicBezTo>
                    <a:pt x="340" y="746"/>
                    <a:pt x="364" y="764"/>
                    <a:pt x="364" y="764"/>
                  </a:cubicBezTo>
                  <a:cubicBezTo>
                    <a:pt x="340" y="707"/>
                    <a:pt x="320" y="637"/>
                    <a:pt x="305" y="562"/>
                  </a:cubicBezTo>
                  <a:cubicBezTo>
                    <a:pt x="251" y="307"/>
                    <a:pt x="243" y="0"/>
                    <a:pt x="24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7192963" y="1993900"/>
              <a:ext cx="669925" cy="1409700"/>
            </a:xfrm>
            <a:custGeom>
              <a:avLst/>
              <a:gdLst>
                <a:gd name="T0" fmla="*/ 230 w 364"/>
                <a:gd name="T1" fmla="*/ 79 h 764"/>
                <a:gd name="T2" fmla="*/ 230 w 364"/>
                <a:gd name="T3" fmla="*/ 79 h 764"/>
                <a:gd name="T4" fmla="*/ 121 w 364"/>
                <a:gd name="T5" fmla="*/ 0 h 764"/>
                <a:gd name="T6" fmla="*/ 59 w 364"/>
                <a:gd name="T7" fmla="*/ 562 h 764"/>
                <a:gd name="T8" fmla="*/ 0 w 364"/>
                <a:gd name="T9" fmla="*/ 764 h 764"/>
                <a:gd name="T10" fmla="*/ 66 w 364"/>
                <a:gd name="T11" fmla="*/ 687 h 764"/>
                <a:gd name="T12" fmla="*/ 364 w 364"/>
                <a:gd name="T13" fmla="*/ 48 h 764"/>
                <a:gd name="T14" fmla="*/ 230 w 364"/>
                <a:gd name="T15" fmla="*/ 7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4" h="764">
                  <a:moveTo>
                    <a:pt x="230" y="79"/>
                  </a:moveTo>
                  <a:lnTo>
                    <a:pt x="230" y="79"/>
                  </a:lnTo>
                  <a:lnTo>
                    <a:pt x="121" y="0"/>
                  </a:lnTo>
                  <a:cubicBezTo>
                    <a:pt x="121" y="0"/>
                    <a:pt x="113" y="306"/>
                    <a:pt x="59" y="562"/>
                  </a:cubicBezTo>
                  <a:cubicBezTo>
                    <a:pt x="44" y="637"/>
                    <a:pt x="24" y="707"/>
                    <a:pt x="0" y="764"/>
                  </a:cubicBezTo>
                  <a:cubicBezTo>
                    <a:pt x="0" y="764"/>
                    <a:pt x="24" y="746"/>
                    <a:pt x="66" y="687"/>
                  </a:cubicBezTo>
                  <a:cubicBezTo>
                    <a:pt x="129" y="597"/>
                    <a:pt x="236" y="411"/>
                    <a:pt x="364" y="48"/>
                  </a:cubicBezTo>
                  <a:lnTo>
                    <a:pt x="230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矩形 3"/>
          <p:cNvSpPr/>
          <p:nvPr/>
        </p:nvSpPr>
        <p:spPr>
          <a:xfrm>
            <a:off x="7681507" y="5422868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51" name="矩形 4"/>
          <p:cNvSpPr/>
          <p:nvPr/>
        </p:nvSpPr>
        <p:spPr>
          <a:xfrm>
            <a:off x="7681507" y="5063452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</p:spTree>
    <p:extLst>
      <p:ext uri="{BB962C8B-B14F-4D97-AF65-F5344CB8AC3E}">
        <p14:creationId xmlns:p14="http://schemas.microsoft.com/office/powerpoint/2010/main" val="3395678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dc.officeplus.cn/t/14/C6BB2FC340DC115F732099B8813DF84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24" r="43216"/>
          <a:stretch/>
        </p:blipFill>
        <p:spPr bwMode="auto">
          <a:xfrm>
            <a:off x="14516" y="-2795"/>
            <a:ext cx="3933172" cy="686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2800" y="713218"/>
            <a:ext cx="3599544" cy="590931"/>
          </a:xfrm>
        </p:spPr>
        <p:txBody>
          <a:bodyPr/>
          <a:lstStyle/>
          <a:p>
            <a:r>
              <a:rPr lang="zh-CN" altLang="en-US" dirty="0"/>
              <a:t>经验教训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4484914"/>
            <a:ext cx="3947688" cy="23730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5"/>
          <p:cNvSpPr/>
          <p:nvPr/>
        </p:nvSpPr>
        <p:spPr>
          <a:xfrm flipV="1">
            <a:off x="0" y="4484911"/>
            <a:ext cx="40132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4171" y="4683225"/>
            <a:ext cx="3628572" cy="1464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标题数字等都可以通过点击和重新输入进行更改，顶部“开始”面板中可以对字体、字号、颜色。标题数字等都可以通过点击和重新输入进行更改，顶部“开始”面板中可以对字体、字号、颜色、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165600" y="1727200"/>
            <a:ext cx="354148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982857" y="1727200"/>
            <a:ext cx="354148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3"/>
          <p:cNvSpPr/>
          <p:nvPr/>
        </p:nvSpPr>
        <p:spPr>
          <a:xfrm>
            <a:off x="4165600" y="2367599"/>
            <a:ext cx="3541486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6" name="矩形 4"/>
          <p:cNvSpPr/>
          <p:nvPr/>
        </p:nvSpPr>
        <p:spPr>
          <a:xfrm>
            <a:off x="4165600" y="1915167"/>
            <a:ext cx="2236510" cy="4524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sz="2000" b="1" kern="0" dirty="0"/>
              <a:t>点击此处添加标题</a:t>
            </a:r>
            <a:endParaRPr lang="en-US" altLang="zh-CN" sz="2000" b="1" kern="0" dirty="0"/>
          </a:p>
        </p:txBody>
      </p:sp>
      <p:sp>
        <p:nvSpPr>
          <p:cNvPr id="17" name="矩形 3"/>
          <p:cNvSpPr/>
          <p:nvPr/>
        </p:nvSpPr>
        <p:spPr>
          <a:xfrm>
            <a:off x="7982857" y="2367599"/>
            <a:ext cx="3541486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8" name="矩形 4"/>
          <p:cNvSpPr/>
          <p:nvPr/>
        </p:nvSpPr>
        <p:spPr>
          <a:xfrm>
            <a:off x="7982857" y="1915167"/>
            <a:ext cx="2236510" cy="4524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sz="2000" b="1" kern="0" dirty="0"/>
              <a:t>点击此处添加标题</a:t>
            </a:r>
            <a:endParaRPr lang="en-US" altLang="zh-CN" sz="2000" b="1" kern="0" dirty="0"/>
          </a:p>
        </p:txBody>
      </p:sp>
      <p:sp>
        <p:nvSpPr>
          <p:cNvPr id="19" name="矩形 3"/>
          <p:cNvSpPr/>
          <p:nvPr/>
        </p:nvSpPr>
        <p:spPr>
          <a:xfrm>
            <a:off x="4165600" y="3430770"/>
            <a:ext cx="3541486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  <a:p>
            <a:pPr>
              <a:lnSpc>
                <a:spcPct val="13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pic>
        <p:nvPicPr>
          <p:cNvPr id="20" name="Picture 2" descr="http://dc.officeplus.cn/t/14/C6BB2FC340DC115F732099B8813DF84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01" r="-180"/>
          <a:stretch/>
        </p:blipFill>
        <p:spPr bwMode="auto">
          <a:xfrm>
            <a:off x="7982857" y="3294744"/>
            <a:ext cx="3541486" cy="1388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矩形 3"/>
          <p:cNvSpPr/>
          <p:nvPr/>
        </p:nvSpPr>
        <p:spPr>
          <a:xfrm>
            <a:off x="7982857" y="4797841"/>
            <a:ext cx="3541486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296792" y="6022729"/>
            <a:ext cx="1392808" cy="250641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8440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05300" y="2630269"/>
            <a:ext cx="3581400" cy="646331"/>
          </a:xfrm>
        </p:spPr>
        <p:txBody>
          <a:bodyPr/>
          <a:lstStyle/>
          <a:p>
            <a:r>
              <a:rPr lang="en-US" dirty="0"/>
              <a:t>Part </a:t>
            </a:r>
            <a:r>
              <a:rPr lang="en-US" altLang="zh-CN" dirty="0"/>
              <a:t>Four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05300" y="3328745"/>
            <a:ext cx="3581400" cy="757130"/>
          </a:xfrm>
        </p:spPr>
        <p:txBody>
          <a:bodyPr/>
          <a:lstStyle/>
          <a:p>
            <a:r>
              <a:rPr lang="zh-CN" altLang="en-US" dirty="0"/>
              <a:t>新年计划</a:t>
            </a:r>
          </a:p>
        </p:txBody>
      </p:sp>
    </p:spTree>
    <p:extLst>
      <p:ext uri="{BB962C8B-B14F-4D97-AF65-F5344CB8AC3E}">
        <p14:creationId xmlns:p14="http://schemas.microsoft.com/office/powerpoint/2010/main" val="525589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2800" y="713218"/>
            <a:ext cx="3599544" cy="590931"/>
          </a:xfrm>
        </p:spPr>
        <p:txBody>
          <a:bodyPr/>
          <a:lstStyle/>
          <a:p>
            <a:r>
              <a:rPr lang="zh-CN" altLang="en-US" dirty="0"/>
              <a:t>新年计划</a:t>
            </a:r>
          </a:p>
        </p:txBody>
      </p:sp>
      <p:pic>
        <p:nvPicPr>
          <p:cNvPr id="3" name="Picture 2" descr="http://dc.officeplus.cn/t/14/C6BB2FC340DC115F732099B8813DF845.jpg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0" r="9650"/>
          <a:stretch/>
        </p:blipFill>
        <p:spPr bwMode="auto">
          <a:xfrm>
            <a:off x="0" y="2477843"/>
            <a:ext cx="3048000" cy="2125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dc.officeplus.cn/t/14/C6BB2FC340DC115F732099B8813DF845.jpg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0" r="9650"/>
          <a:stretch/>
        </p:blipFill>
        <p:spPr bwMode="auto">
          <a:xfrm>
            <a:off x="6096000" y="2477843"/>
            <a:ext cx="3048000" cy="2125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http://dc.officeplus.cn/t/14/C6BB2FC340DC115F732099B8813DF845.jpg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0" r="9650"/>
          <a:stretch/>
        </p:blipFill>
        <p:spPr bwMode="auto">
          <a:xfrm>
            <a:off x="3048000" y="4603282"/>
            <a:ext cx="3048000" cy="2125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http://dc.officeplus.cn/t/14/C6BB2FC340DC115F732099B8813DF845.jpg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0" r="9650"/>
          <a:stretch/>
        </p:blipFill>
        <p:spPr bwMode="auto">
          <a:xfrm>
            <a:off x="9144000" y="4603282"/>
            <a:ext cx="3048000" cy="2125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3048000" y="2477843"/>
            <a:ext cx="3048000" cy="21254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144000" y="2477843"/>
            <a:ext cx="3048000" cy="21254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0" y="4603282"/>
            <a:ext cx="3048000" cy="2125439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096000" y="4603282"/>
            <a:ext cx="3048000" cy="2125439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Isosceles Triangle 18"/>
          <p:cNvSpPr/>
          <p:nvPr/>
        </p:nvSpPr>
        <p:spPr>
          <a:xfrm rot="16200000">
            <a:off x="2741678" y="3414714"/>
            <a:ext cx="360948" cy="251697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Isosceles Triangle 19"/>
          <p:cNvSpPr/>
          <p:nvPr/>
        </p:nvSpPr>
        <p:spPr>
          <a:xfrm rot="5400000">
            <a:off x="2993375" y="5540155"/>
            <a:ext cx="360948" cy="251697"/>
          </a:xfrm>
          <a:prstGeom prst="triangle">
            <a:avLst/>
          </a:prstGeom>
          <a:solidFill>
            <a:schemeClr val="accent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Isosceles Triangle 20"/>
          <p:cNvSpPr/>
          <p:nvPr/>
        </p:nvSpPr>
        <p:spPr>
          <a:xfrm rot="5400000">
            <a:off x="9089376" y="5540156"/>
            <a:ext cx="360948" cy="251697"/>
          </a:xfrm>
          <a:prstGeom prst="triangle">
            <a:avLst/>
          </a:prstGeom>
          <a:solidFill>
            <a:schemeClr val="accent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3"/>
          <p:cNvSpPr/>
          <p:nvPr/>
        </p:nvSpPr>
        <p:spPr>
          <a:xfrm>
            <a:off x="3138917" y="3592004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23" name="矩形 4"/>
          <p:cNvSpPr/>
          <p:nvPr/>
        </p:nvSpPr>
        <p:spPr>
          <a:xfrm>
            <a:off x="3138917" y="3232588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  <p:sp>
        <p:nvSpPr>
          <p:cNvPr id="24" name="矩形 4"/>
          <p:cNvSpPr/>
          <p:nvPr/>
        </p:nvSpPr>
        <p:spPr>
          <a:xfrm>
            <a:off x="3138917" y="2926737"/>
            <a:ext cx="1612942" cy="4127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b="1" kern="0" dirty="0"/>
              <a:t>Add The Text</a:t>
            </a:r>
          </a:p>
        </p:txBody>
      </p:sp>
      <p:sp>
        <p:nvSpPr>
          <p:cNvPr id="25" name="矩形 3"/>
          <p:cNvSpPr/>
          <p:nvPr/>
        </p:nvSpPr>
        <p:spPr>
          <a:xfrm>
            <a:off x="9234917" y="3592004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26" name="矩形 4"/>
          <p:cNvSpPr/>
          <p:nvPr/>
        </p:nvSpPr>
        <p:spPr>
          <a:xfrm>
            <a:off x="9234917" y="3232588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  <p:sp>
        <p:nvSpPr>
          <p:cNvPr id="27" name="矩形 4"/>
          <p:cNvSpPr/>
          <p:nvPr/>
        </p:nvSpPr>
        <p:spPr>
          <a:xfrm>
            <a:off x="9234917" y="2926737"/>
            <a:ext cx="1612942" cy="4127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b="1" kern="0" dirty="0"/>
              <a:t>Add The Text</a:t>
            </a:r>
          </a:p>
        </p:txBody>
      </p:sp>
      <p:sp>
        <p:nvSpPr>
          <p:cNvPr id="32" name="矩形 3"/>
          <p:cNvSpPr/>
          <p:nvPr/>
        </p:nvSpPr>
        <p:spPr>
          <a:xfrm>
            <a:off x="6210270" y="5738055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33" name="矩形 4"/>
          <p:cNvSpPr/>
          <p:nvPr/>
        </p:nvSpPr>
        <p:spPr>
          <a:xfrm>
            <a:off x="6210270" y="5378639"/>
            <a:ext cx="2031325" cy="4164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  <p:sp>
        <p:nvSpPr>
          <p:cNvPr id="34" name="矩形 4"/>
          <p:cNvSpPr/>
          <p:nvPr/>
        </p:nvSpPr>
        <p:spPr>
          <a:xfrm>
            <a:off x="6210270" y="5072788"/>
            <a:ext cx="1612942" cy="4127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b="1" kern="0" dirty="0"/>
              <a:t>Add The Text</a:t>
            </a:r>
          </a:p>
        </p:txBody>
      </p:sp>
      <p:sp>
        <p:nvSpPr>
          <p:cNvPr id="35" name="矩形 3"/>
          <p:cNvSpPr/>
          <p:nvPr/>
        </p:nvSpPr>
        <p:spPr>
          <a:xfrm>
            <a:off x="74609" y="5738055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36" name="矩形 4"/>
          <p:cNvSpPr/>
          <p:nvPr/>
        </p:nvSpPr>
        <p:spPr>
          <a:xfrm>
            <a:off x="74609" y="5378639"/>
            <a:ext cx="2031325" cy="4164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/>
              <a:t>点击此处添加标题</a:t>
            </a:r>
            <a:endParaRPr lang="en-US" altLang="zh-CN" b="1" kern="0" dirty="0"/>
          </a:p>
        </p:txBody>
      </p:sp>
      <p:sp>
        <p:nvSpPr>
          <p:cNvPr id="37" name="矩形 4"/>
          <p:cNvSpPr/>
          <p:nvPr/>
        </p:nvSpPr>
        <p:spPr>
          <a:xfrm>
            <a:off x="74609" y="5072788"/>
            <a:ext cx="1612942" cy="4127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b="1" kern="0" dirty="0"/>
              <a:t>Add The Text</a:t>
            </a:r>
          </a:p>
        </p:txBody>
      </p:sp>
      <p:sp>
        <p:nvSpPr>
          <p:cNvPr id="38" name="矩形 3"/>
          <p:cNvSpPr/>
          <p:nvPr/>
        </p:nvSpPr>
        <p:spPr>
          <a:xfrm>
            <a:off x="812799" y="1764566"/>
            <a:ext cx="10035059" cy="312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</p:spTree>
    <p:extLst>
      <p:ext uri="{BB962C8B-B14F-4D97-AF65-F5344CB8AC3E}">
        <p14:creationId xmlns:p14="http://schemas.microsoft.com/office/powerpoint/2010/main" val="44599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2800" y="713218"/>
            <a:ext cx="3599544" cy="590931"/>
          </a:xfrm>
        </p:spPr>
        <p:txBody>
          <a:bodyPr/>
          <a:lstStyle/>
          <a:p>
            <a:r>
              <a:rPr lang="zh-CN" altLang="en-US" dirty="0"/>
              <a:t>新年计划</a:t>
            </a:r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3271980507"/>
              </p:ext>
            </p:extLst>
          </p:nvPr>
        </p:nvGraphicFramePr>
        <p:xfrm>
          <a:off x="711200" y="4064002"/>
          <a:ext cx="10769600" cy="2583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矩形 3"/>
          <p:cNvSpPr/>
          <p:nvPr/>
        </p:nvSpPr>
        <p:spPr>
          <a:xfrm>
            <a:off x="812800" y="2676486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7" name="矩形 4"/>
          <p:cNvSpPr/>
          <p:nvPr/>
        </p:nvSpPr>
        <p:spPr>
          <a:xfrm>
            <a:off x="812800" y="2317070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点击此处添加标题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8" name="矩形 4"/>
          <p:cNvSpPr/>
          <p:nvPr/>
        </p:nvSpPr>
        <p:spPr>
          <a:xfrm>
            <a:off x="812800" y="2011219"/>
            <a:ext cx="1612942" cy="4127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b="1" kern="0" dirty="0">
                <a:solidFill>
                  <a:schemeClr val="bg1"/>
                </a:solidFill>
              </a:rPr>
              <a:t>Add The Text</a:t>
            </a:r>
          </a:p>
        </p:txBody>
      </p:sp>
      <p:sp>
        <p:nvSpPr>
          <p:cNvPr id="9" name="矩形 3"/>
          <p:cNvSpPr/>
          <p:nvPr/>
        </p:nvSpPr>
        <p:spPr>
          <a:xfrm>
            <a:off x="4920343" y="2676486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10" name="矩形 4"/>
          <p:cNvSpPr/>
          <p:nvPr/>
        </p:nvSpPr>
        <p:spPr>
          <a:xfrm>
            <a:off x="4920343" y="2317070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点击此处添加标题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11" name="矩形 4"/>
          <p:cNvSpPr/>
          <p:nvPr/>
        </p:nvSpPr>
        <p:spPr>
          <a:xfrm>
            <a:off x="4920343" y="2011219"/>
            <a:ext cx="1612942" cy="4127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b="1" kern="0" dirty="0">
                <a:solidFill>
                  <a:schemeClr val="bg1"/>
                </a:solidFill>
              </a:rPr>
              <a:t>Add The Text</a:t>
            </a:r>
          </a:p>
        </p:txBody>
      </p:sp>
      <p:sp>
        <p:nvSpPr>
          <p:cNvPr id="12" name="矩形 3"/>
          <p:cNvSpPr/>
          <p:nvPr/>
        </p:nvSpPr>
        <p:spPr>
          <a:xfrm>
            <a:off x="9027886" y="2676486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13" name="矩形 4"/>
          <p:cNvSpPr/>
          <p:nvPr/>
        </p:nvSpPr>
        <p:spPr>
          <a:xfrm>
            <a:off x="9027886" y="2317070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点击此处添加标题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14" name="矩形 4"/>
          <p:cNvSpPr/>
          <p:nvPr/>
        </p:nvSpPr>
        <p:spPr>
          <a:xfrm>
            <a:off x="9027886" y="2011219"/>
            <a:ext cx="1612942" cy="4127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b="1" kern="0" dirty="0">
                <a:solidFill>
                  <a:schemeClr val="bg1"/>
                </a:solidFill>
              </a:rPr>
              <a:t>Add The Text</a:t>
            </a:r>
          </a:p>
        </p:txBody>
      </p:sp>
    </p:spTree>
    <p:extLst>
      <p:ext uri="{BB962C8B-B14F-4D97-AF65-F5344CB8AC3E}">
        <p14:creationId xmlns:p14="http://schemas.microsoft.com/office/powerpoint/2010/main" val="789930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2800" y="713218"/>
            <a:ext cx="3599544" cy="590931"/>
          </a:xfrm>
        </p:spPr>
        <p:txBody>
          <a:bodyPr/>
          <a:lstStyle/>
          <a:p>
            <a:r>
              <a:rPr lang="zh-CN" altLang="en-US" dirty="0"/>
              <a:t>新年计划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812800" y="4979402"/>
            <a:ext cx="10833100" cy="200025"/>
            <a:chOff x="812800" y="3704898"/>
            <a:chExt cx="10833100" cy="200025"/>
          </a:xfrm>
        </p:grpSpPr>
        <p:cxnSp>
          <p:nvCxnSpPr>
            <p:cNvPr id="11" name="Straight Connector 10"/>
            <p:cNvCxnSpPr>
              <a:stCxn id="3" idx="1"/>
              <a:endCxn id="6" idx="1"/>
            </p:cNvCxnSpPr>
            <p:nvPr/>
          </p:nvCxnSpPr>
          <p:spPr>
            <a:xfrm>
              <a:off x="812800" y="3804911"/>
              <a:ext cx="1061793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ctangle 2"/>
            <p:cNvSpPr/>
            <p:nvPr/>
          </p:nvSpPr>
          <p:spPr>
            <a:xfrm>
              <a:off x="812800" y="3704898"/>
              <a:ext cx="215167" cy="2000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4352111" y="3704898"/>
              <a:ext cx="215167" cy="2000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7891422" y="3704898"/>
              <a:ext cx="215167" cy="2000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1430733" y="3704898"/>
              <a:ext cx="215167" cy="2000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矩形 3"/>
          <p:cNvSpPr/>
          <p:nvPr/>
        </p:nvSpPr>
        <p:spPr>
          <a:xfrm>
            <a:off x="812800" y="5565830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14" name="矩形 4"/>
          <p:cNvSpPr/>
          <p:nvPr/>
        </p:nvSpPr>
        <p:spPr>
          <a:xfrm>
            <a:off x="812800" y="5206414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点击此处添加标题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15" name="矩形 3"/>
          <p:cNvSpPr/>
          <p:nvPr/>
        </p:nvSpPr>
        <p:spPr>
          <a:xfrm>
            <a:off x="737960" y="2332065"/>
            <a:ext cx="4715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17" name="矩形 3"/>
          <p:cNvSpPr/>
          <p:nvPr/>
        </p:nvSpPr>
        <p:spPr>
          <a:xfrm>
            <a:off x="7891422" y="5565830"/>
            <a:ext cx="2866166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18" name="矩形 4"/>
          <p:cNvSpPr/>
          <p:nvPr/>
        </p:nvSpPr>
        <p:spPr>
          <a:xfrm>
            <a:off x="7891422" y="5206414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点击此处添加标题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22" name="矩形 4"/>
          <p:cNvSpPr/>
          <p:nvPr/>
        </p:nvSpPr>
        <p:spPr>
          <a:xfrm>
            <a:off x="812800" y="4331366"/>
            <a:ext cx="1101584" cy="6619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sz="3200" b="1" kern="0" dirty="0">
                <a:solidFill>
                  <a:schemeClr val="bg1"/>
                </a:solidFill>
              </a:rPr>
              <a:t>2016</a:t>
            </a:r>
          </a:p>
        </p:txBody>
      </p:sp>
      <p:sp>
        <p:nvSpPr>
          <p:cNvPr id="24" name="矩形 4"/>
          <p:cNvSpPr/>
          <p:nvPr/>
        </p:nvSpPr>
        <p:spPr>
          <a:xfrm>
            <a:off x="4352111" y="4331366"/>
            <a:ext cx="1101584" cy="6619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sz="3200" b="1" kern="0" dirty="0">
                <a:solidFill>
                  <a:schemeClr val="bg1"/>
                </a:solidFill>
              </a:rPr>
              <a:t>2017</a:t>
            </a:r>
          </a:p>
        </p:txBody>
      </p:sp>
      <p:sp>
        <p:nvSpPr>
          <p:cNvPr id="25" name="矩形 4"/>
          <p:cNvSpPr/>
          <p:nvPr/>
        </p:nvSpPr>
        <p:spPr>
          <a:xfrm>
            <a:off x="7891422" y="4331366"/>
            <a:ext cx="1101584" cy="6619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en-US" altLang="zh-CN" sz="3200" b="1" kern="0" dirty="0">
                <a:solidFill>
                  <a:schemeClr val="bg1"/>
                </a:solidFill>
              </a:rPr>
              <a:t>2018</a:t>
            </a:r>
          </a:p>
        </p:txBody>
      </p:sp>
      <p:grpSp>
        <p:nvGrpSpPr>
          <p:cNvPr id="27" name="组合 13"/>
          <p:cNvGrpSpPr/>
          <p:nvPr/>
        </p:nvGrpSpPr>
        <p:grpSpPr>
          <a:xfrm>
            <a:off x="6096000" y="990600"/>
            <a:ext cx="5470459" cy="3097559"/>
            <a:chOff x="6096000" y="880925"/>
            <a:chExt cx="5629120" cy="3187398"/>
          </a:xfrm>
        </p:grpSpPr>
        <p:pic>
          <p:nvPicPr>
            <p:cNvPr id="28" name="图片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6096000" y="880925"/>
              <a:ext cx="5629120" cy="3187398"/>
            </a:xfrm>
            <a:custGeom>
              <a:avLst/>
              <a:gdLst>
                <a:gd name="connsiteX0" fmla="*/ 982580 w 6010509"/>
                <a:gd name="connsiteY0" fmla="*/ 225533 h 3403353"/>
                <a:gd name="connsiteX1" fmla="*/ 982580 w 6010509"/>
                <a:gd name="connsiteY1" fmla="*/ 2839341 h 3403353"/>
                <a:gd name="connsiteX2" fmla="*/ 5066488 w 6010509"/>
                <a:gd name="connsiteY2" fmla="*/ 2839341 h 3403353"/>
                <a:gd name="connsiteX3" fmla="*/ 5066488 w 6010509"/>
                <a:gd name="connsiteY3" fmla="*/ 225533 h 3403353"/>
                <a:gd name="connsiteX4" fmla="*/ 0 w 6010509"/>
                <a:gd name="connsiteY4" fmla="*/ 0 h 3403353"/>
                <a:gd name="connsiteX5" fmla="*/ 6010509 w 6010509"/>
                <a:gd name="connsiteY5" fmla="*/ 0 h 3403353"/>
                <a:gd name="connsiteX6" fmla="*/ 6010509 w 6010509"/>
                <a:gd name="connsiteY6" fmla="*/ 3403353 h 3403353"/>
                <a:gd name="connsiteX7" fmla="*/ 0 w 6010509"/>
                <a:gd name="connsiteY7" fmla="*/ 3403353 h 340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10509" h="3403353">
                  <a:moveTo>
                    <a:pt x="982580" y="225533"/>
                  </a:moveTo>
                  <a:lnTo>
                    <a:pt x="982580" y="2839341"/>
                  </a:lnTo>
                  <a:lnTo>
                    <a:pt x="5066488" y="2839341"/>
                  </a:lnTo>
                  <a:lnTo>
                    <a:pt x="5066488" y="225533"/>
                  </a:lnTo>
                  <a:close/>
                  <a:moveTo>
                    <a:pt x="0" y="0"/>
                  </a:moveTo>
                  <a:lnTo>
                    <a:pt x="6010509" y="0"/>
                  </a:lnTo>
                  <a:lnTo>
                    <a:pt x="6010509" y="3403353"/>
                  </a:lnTo>
                  <a:lnTo>
                    <a:pt x="0" y="3403353"/>
                  </a:lnTo>
                  <a:close/>
                </a:path>
              </a:pathLst>
            </a:custGeom>
          </p:spPr>
        </p:pic>
        <p:pic>
          <p:nvPicPr>
            <p:cNvPr id="29" name="Picture 2" descr="http://dc.officeplus.cn/t/22/3378CB5DB6EF2E5BAFE8C8436C88378.jp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954"/>
            <a:stretch/>
          </p:blipFill>
          <p:spPr bwMode="auto">
            <a:xfrm>
              <a:off x="6935518" y="1069887"/>
              <a:ext cx="3950084" cy="2494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矩形 3"/>
          <p:cNvSpPr/>
          <p:nvPr/>
        </p:nvSpPr>
        <p:spPr>
          <a:xfrm>
            <a:off x="737960" y="2923508"/>
            <a:ext cx="4715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33" name="矩形 3"/>
          <p:cNvSpPr/>
          <p:nvPr/>
        </p:nvSpPr>
        <p:spPr>
          <a:xfrm>
            <a:off x="737960" y="3514951"/>
            <a:ext cx="4715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</p:spTree>
    <p:extLst>
      <p:ext uri="{BB962C8B-B14F-4D97-AF65-F5344CB8AC3E}">
        <p14:creationId xmlns:p14="http://schemas.microsoft.com/office/powerpoint/2010/main" val="778090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14400" y="3755983"/>
            <a:ext cx="6125029" cy="535531"/>
          </a:xfrm>
        </p:spPr>
        <p:txBody>
          <a:bodyPr/>
          <a:lstStyle/>
          <a:p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感谢观看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14400" y="4291514"/>
            <a:ext cx="6125029" cy="313932"/>
          </a:xfrm>
        </p:spPr>
        <p:txBody>
          <a:bodyPr/>
          <a:lstStyle/>
          <a:p>
            <a:r>
              <a:rPr lang="en-US" dirty="0"/>
              <a:t>PRESENTED BY </a:t>
            </a:r>
            <a:r>
              <a:rPr lang="en-US" dirty="0" err="1"/>
              <a:t>OfficePLUS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19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8733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目录 </a:t>
            </a:r>
            <a:r>
              <a:rPr lang="en-US" altLang="zh-CN" dirty="0"/>
              <a:t>CONTENT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812800" y="1596249"/>
            <a:ext cx="10636250" cy="845424"/>
          </a:xfrm>
        </p:spPr>
        <p:txBody>
          <a:bodyPr/>
          <a:lstStyle/>
          <a:p>
            <a:r>
              <a:rPr lang="zh-CN" altLang="en-US" dirty="0"/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 One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Part </a:t>
            </a:r>
            <a:r>
              <a:rPr lang="en-US" altLang="zh-CN" dirty="0"/>
              <a:t>Two</a:t>
            </a:r>
            <a:endParaRPr lang="en-US" dirty="0"/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工作回顾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心得体会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Part </a:t>
            </a:r>
            <a:r>
              <a:rPr lang="en-US" altLang="zh-CN" dirty="0"/>
              <a:t>Three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CN" altLang="en-US" dirty="0"/>
              <a:t>经验教训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Part </a:t>
            </a:r>
            <a:r>
              <a:rPr lang="en-US" altLang="zh-CN" dirty="0"/>
              <a:t>Four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zh-CN" altLang="en-US" dirty="0"/>
              <a:t>新年计划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560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://dc.officeplus.cn/t/14/C6BB2FC340DC115F732099B8813DF84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795"/>
            <a:ext cx="12191999" cy="686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3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4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02195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334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05300" y="3328745"/>
            <a:ext cx="3581400" cy="757130"/>
          </a:xfrm>
        </p:spPr>
        <p:txBody>
          <a:bodyPr/>
          <a:lstStyle/>
          <a:p>
            <a:r>
              <a:rPr lang="zh-CN" altLang="en-US" dirty="0"/>
              <a:t>工作回顾</a:t>
            </a:r>
          </a:p>
        </p:txBody>
      </p:sp>
    </p:spTree>
    <p:extLst>
      <p:ext uri="{BB962C8B-B14F-4D97-AF65-F5344CB8AC3E}">
        <p14:creationId xmlns:p14="http://schemas.microsoft.com/office/powerpoint/2010/main" val="4068405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工作回顾</a:t>
            </a:r>
          </a:p>
        </p:txBody>
      </p:sp>
      <p:grpSp>
        <p:nvGrpSpPr>
          <p:cNvPr id="5" name="组 44"/>
          <p:cNvGrpSpPr/>
          <p:nvPr/>
        </p:nvGrpSpPr>
        <p:grpSpPr>
          <a:xfrm>
            <a:off x="1416871" y="1897146"/>
            <a:ext cx="3139886" cy="4452887"/>
            <a:chOff x="1368743" y="1169233"/>
            <a:chExt cx="3139886" cy="4452887"/>
          </a:xfrm>
        </p:grpSpPr>
        <p:graphicFrame>
          <p:nvGraphicFramePr>
            <p:cNvPr id="6" name="图表 27"/>
            <p:cNvGraphicFramePr/>
            <p:nvPr>
              <p:extLst>
                <p:ext uri="{D42A27DB-BD31-4B8C-83A1-F6EECF244321}">
                  <p14:modId xmlns:p14="http://schemas.microsoft.com/office/powerpoint/2010/main" val="3284316252"/>
                </p:ext>
              </p:extLst>
            </p:nvPr>
          </p:nvGraphicFramePr>
          <p:xfrm>
            <a:off x="1368743" y="1169233"/>
            <a:ext cx="3139886" cy="31722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文本框 28"/>
            <p:cNvSpPr txBox="1"/>
            <p:nvPr/>
          </p:nvSpPr>
          <p:spPr>
            <a:xfrm>
              <a:off x="2119516" y="2206108"/>
              <a:ext cx="1638341" cy="1107979"/>
            </a:xfrm>
            <a:prstGeom prst="rect">
              <a:avLst/>
            </a:prstGeom>
            <a:noFill/>
          </p:spPr>
          <p:txBody>
            <a:bodyPr wrap="square" lIns="91424" tIns="45712" rIns="91424" bIns="45712" rtlCol="0">
              <a:spAutoFit/>
            </a:bodyPr>
            <a:lstStyle/>
            <a:p>
              <a:pPr algn="ctr"/>
              <a:r>
                <a:rPr kumimoji="1" lang="en-US" altLang="zh-CN" sz="6600" dirty="0">
                  <a:solidFill>
                    <a:schemeClr val="bg1"/>
                  </a:solidFill>
                  <a:latin typeface="+mj-lt"/>
                  <a:cs typeface="Segoe UI Light"/>
                </a:rPr>
                <a:t>87</a:t>
              </a:r>
              <a:r>
                <a:rPr kumimoji="1" lang="en-US" altLang="zh-CN" sz="2800" dirty="0">
                  <a:solidFill>
                    <a:schemeClr val="bg1"/>
                  </a:solidFill>
                  <a:latin typeface="+mj-lt"/>
                  <a:cs typeface="Segoe UI Light"/>
                </a:rPr>
                <a:t>%</a:t>
              </a:r>
              <a:endParaRPr kumimoji="1" lang="zh-CN" altLang="en-US" sz="2800" dirty="0">
                <a:solidFill>
                  <a:schemeClr val="bg1"/>
                </a:solidFill>
                <a:latin typeface="+mj-lt"/>
                <a:cs typeface="Segoe UI Light"/>
              </a:endParaRPr>
            </a:p>
          </p:txBody>
        </p:sp>
        <p:sp>
          <p:nvSpPr>
            <p:cNvPr id="8" name="矩形 37"/>
            <p:cNvSpPr/>
            <p:nvPr/>
          </p:nvSpPr>
          <p:spPr>
            <a:xfrm>
              <a:off x="1709727" y="5096144"/>
              <a:ext cx="2457918" cy="525976"/>
            </a:xfrm>
            <a:prstGeom prst="rect">
              <a:avLst/>
            </a:prstGeom>
          </p:spPr>
          <p:txBody>
            <a:bodyPr wrap="square" lIns="68579" tIns="34289" rIns="68579" bIns="34289">
              <a:spAutoFit/>
            </a:bodyPr>
            <a:lstStyle/>
            <a:p>
              <a:pPr algn="ctr" defTabSz="685783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9" name="文本框 38"/>
            <p:cNvSpPr txBox="1"/>
            <p:nvPr/>
          </p:nvSpPr>
          <p:spPr>
            <a:xfrm>
              <a:off x="2102400" y="4726849"/>
              <a:ext cx="1672571" cy="315469"/>
            </a:xfrm>
            <a:prstGeom prst="rect">
              <a:avLst/>
            </a:prstGeom>
            <a:noFill/>
          </p:spPr>
          <p:txBody>
            <a:bodyPr wrap="none" lIns="68579" tIns="34289" rIns="68579" bIns="34289" rtlCol="0">
              <a:spAutoFit/>
            </a:bodyPr>
            <a:lstStyle/>
            <a:p>
              <a:pPr algn="ctr" defTabSz="685783"/>
              <a:r>
                <a:rPr lang="en-US" altLang="zh-CN" sz="1600" b="1" dirty="0">
                  <a:solidFill>
                    <a:schemeClr val="bg1"/>
                  </a:solidFill>
                  <a:ea typeface="宋体"/>
                  <a:cs typeface="Arial" panose="020B0604020202020204" pitchFamily="34" charset="0"/>
                </a:rPr>
                <a:t>ADD YOUR TITLE</a:t>
              </a:r>
              <a:endParaRPr lang="zh-CN" altLang="en-US" sz="1600" b="1" dirty="0">
                <a:solidFill>
                  <a:schemeClr val="bg1"/>
                </a:solidFill>
                <a:ea typeface="宋体"/>
                <a:cs typeface="Arial" panose="020B0604020202020204" pitchFamily="34" charset="0"/>
              </a:endParaRPr>
            </a:p>
          </p:txBody>
        </p:sp>
      </p:grpSp>
      <p:grpSp>
        <p:nvGrpSpPr>
          <p:cNvPr id="10" name="组 45"/>
          <p:cNvGrpSpPr/>
          <p:nvPr/>
        </p:nvGrpSpPr>
        <p:grpSpPr>
          <a:xfrm>
            <a:off x="4540719" y="1897146"/>
            <a:ext cx="3139886" cy="4465088"/>
            <a:chOff x="4517703" y="1169233"/>
            <a:chExt cx="3139886" cy="4465088"/>
          </a:xfrm>
        </p:grpSpPr>
        <p:graphicFrame>
          <p:nvGraphicFramePr>
            <p:cNvPr id="11" name="图表 33"/>
            <p:cNvGraphicFramePr/>
            <p:nvPr>
              <p:extLst>
                <p:ext uri="{D42A27DB-BD31-4B8C-83A1-F6EECF244321}">
                  <p14:modId xmlns:p14="http://schemas.microsoft.com/office/powerpoint/2010/main" val="2415177205"/>
                </p:ext>
              </p:extLst>
            </p:nvPr>
          </p:nvGraphicFramePr>
          <p:xfrm>
            <a:off x="4517703" y="1169233"/>
            <a:ext cx="3139886" cy="31722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2" name="文本框 32"/>
            <p:cNvSpPr txBox="1"/>
            <p:nvPr/>
          </p:nvSpPr>
          <p:spPr>
            <a:xfrm>
              <a:off x="5268476" y="2206108"/>
              <a:ext cx="1638341" cy="1107979"/>
            </a:xfrm>
            <a:prstGeom prst="rect">
              <a:avLst/>
            </a:prstGeom>
            <a:noFill/>
          </p:spPr>
          <p:txBody>
            <a:bodyPr wrap="square" lIns="91424" tIns="45712" rIns="91424" bIns="45712" rtlCol="0">
              <a:spAutoFit/>
            </a:bodyPr>
            <a:lstStyle/>
            <a:p>
              <a:pPr algn="ctr"/>
              <a:r>
                <a:rPr kumimoji="1" lang="en-US" altLang="zh-CN" sz="6600" dirty="0">
                  <a:solidFill>
                    <a:schemeClr val="bg1"/>
                  </a:solidFill>
                  <a:cs typeface="Segoe UI Light"/>
                </a:rPr>
                <a:t>56</a:t>
              </a:r>
              <a:r>
                <a:rPr kumimoji="1" lang="en-US" altLang="zh-CN" sz="2800" dirty="0">
                  <a:solidFill>
                    <a:schemeClr val="bg1"/>
                  </a:solidFill>
                  <a:cs typeface="Segoe UI Light"/>
                </a:rPr>
                <a:t>%</a:t>
              </a:r>
              <a:endParaRPr kumimoji="1" lang="zh-CN" altLang="en-US" sz="2800" dirty="0">
                <a:solidFill>
                  <a:schemeClr val="bg1"/>
                </a:solidFill>
                <a:cs typeface="Segoe UI Light"/>
              </a:endParaRPr>
            </a:p>
          </p:txBody>
        </p:sp>
        <p:sp>
          <p:nvSpPr>
            <p:cNvPr id="13" name="矩形 39"/>
            <p:cNvSpPr/>
            <p:nvPr/>
          </p:nvSpPr>
          <p:spPr>
            <a:xfrm>
              <a:off x="4858687" y="5108345"/>
              <a:ext cx="2457918" cy="525976"/>
            </a:xfrm>
            <a:prstGeom prst="rect">
              <a:avLst/>
            </a:prstGeom>
          </p:spPr>
          <p:txBody>
            <a:bodyPr wrap="square" lIns="68579" tIns="34289" rIns="68579" bIns="34289">
              <a:spAutoFit/>
            </a:bodyPr>
            <a:lstStyle/>
            <a:p>
              <a:pPr algn="ctr" defTabSz="685783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14" name="文本框 40"/>
            <p:cNvSpPr txBox="1"/>
            <p:nvPr/>
          </p:nvSpPr>
          <p:spPr>
            <a:xfrm>
              <a:off x="5251360" y="4739050"/>
              <a:ext cx="1672571" cy="315469"/>
            </a:xfrm>
            <a:prstGeom prst="rect">
              <a:avLst/>
            </a:prstGeom>
            <a:noFill/>
          </p:spPr>
          <p:txBody>
            <a:bodyPr wrap="none" lIns="68579" tIns="34289" rIns="68579" bIns="34289" rtlCol="0">
              <a:spAutoFit/>
            </a:bodyPr>
            <a:lstStyle/>
            <a:p>
              <a:pPr algn="ctr" defTabSz="685783"/>
              <a:r>
                <a:rPr lang="en-US" altLang="zh-CN" sz="1600" b="1" dirty="0">
                  <a:solidFill>
                    <a:schemeClr val="bg1"/>
                  </a:solidFill>
                  <a:ea typeface="宋体"/>
                  <a:cs typeface="Arial" panose="020B0604020202020204" pitchFamily="34" charset="0"/>
                </a:rPr>
                <a:t>ADD YOUR TITLE</a:t>
              </a:r>
              <a:endParaRPr lang="zh-CN" altLang="en-US" sz="1600" b="1" dirty="0">
                <a:solidFill>
                  <a:schemeClr val="bg1"/>
                </a:solidFill>
                <a:ea typeface="宋体"/>
                <a:cs typeface="Arial" panose="020B0604020202020204" pitchFamily="34" charset="0"/>
              </a:endParaRPr>
            </a:p>
          </p:txBody>
        </p:sp>
      </p:grpSp>
      <p:grpSp>
        <p:nvGrpSpPr>
          <p:cNvPr id="15" name="组 46"/>
          <p:cNvGrpSpPr/>
          <p:nvPr/>
        </p:nvGrpSpPr>
        <p:grpSpPr>
          <a:xfrm>
            <a:off x="7664568" y="1897146"/>
            <a:ext cx="3139886" cy="4452887"/>
            <a:chOff x="7616440" y="1169233"/>
            <a:chExt cx="3139886" cy="4452887"/>
          </a:xfrm>
        </p:grpSpPr>
        <p:graphicFrame>
          <p:nvGraphicFramePr>
            <p:cNvPr id="16" name="图表 35"/>
            <p:cNvGraphicFramePr/>
            <p:nvPr>
              <p:extLst>
                <p:ext uri="{D42A27DB-BD31-4B8C-83A1-F6EECF244321}">
                  <p14:modId xmlns:p14="http://schemas.microsoft.com/office/powerpoint/2010/main" val="2494023938"/>
                </p:ext>
              </p:extLst>
            </p:nvPr>
          </p:nvGraphicFramePr>
          <p:xfrm>
            <a:off x="7616440" y="1169233"/>
            <a:ext cx="3139886" cy="31722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7" name="文本框 36"/>
            <p:cNvSpPr txBox="1"/>
            <p:nvPr/>
          </p:nvSpPr>
          <p:spPr>
            <a:xfrm>
              <a:off x="8367213" y="2206108"/>
              <a:ext cx="1638341" cy="1107979"/>
            </a:xfrm>
            <a:prstGeom prst="rect">
              <a:avLst/>
            </a:prstGeom>
            <a:noFill/>
          </p:spPr>
          <p:txBody>
            <a:bodyPr wrap="square" lIns="91424" tIns="45712" rIns="91424" bIns="45712" rtlCol="0">
              <a:spAutoFit/>
            </a:bodyPr>
            <a:lstStyle/>
            <a:p>
              <a:pPr algn="ctr"/>
              <a:r>
                <a:rPr kumimoji="1" lang="en-US" altLang="zh-CN" sz="6600" dirty="0">
                  <a:solidFill>
                    <a:schemeClr val="bg1"/>
                  </a:solidFill>
                  <a:cs typeface="Segoe UI Light"/>
                </a:rPr>
                <a:t>43</a:t>
              </a:r>
              <a:r>
                <a:rPr kumimoji="1" lang="en-US" altLang="zh-CN" sz="2800" dirty="0">
                  <a:solidFill>
                    <a:schemeClr val="bg1"/>
                  </a:solidFill>
                  <a:cs typeface="Segoe UI Light"/>
                </a:rPr>
                <a:t>%</a:t>
              </a:r>
              <a:endParaRPr kumimoji="1" lang="zh-CN" altLang="en-US" sz="2800" dirty="0">
                <a:solidFill>
                  <a:schemeClr val="bg1"/>
                </a:solidFill>
                <a:cs typeface="Segoe UI Light"/>
              </a:endParaRPr>
            </a:p>
          </p:txBody>
        </p:sp>
        <p:sp>
          <p:nvSpPr>
            <p:cNvPr id="18" name="矩形 41"/>
            <p:cNvSpPr/>
            <p:nvPr/>
          </p:nvSpPr>
          <p:spPr>
            <a:xfrm>
              <a:off x="7957424" y="5096144"/>
              <a:ext cx="2457918" cy="525976"/>
            </a:xfrm>
            <a:prstGeom prst="rect">
              <a:avLst/>
            </a:prstGeom>
          </p:spPr>
          <p:txBody>
            <a:bodyPr wrap="square" lIns="68579" tIns="34289" rIns="68579" bIns="34289">
              <a:spAutoFit/>
            </a:bodyPr>
            <a:lstStyle/>
            <a:p>
              <a:pPr algn="ctr" defTabSz="685783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19" name="文本框 42"/>
            <p:cNvSpPr txBox="1"/>
            <p:nvPr/>
          </p:nvSpPr>
          <p:spPr>
            <a:xfrm>
              <a:off x="8350097" y="4726849"/>
              <a:ext cx="1672571" cy="315469"/>
            </a:xfrm>
            <a:prstGeom prst="rect">
              <a:avLst/>
            </a:prstGeom>
            <a:noFill/>
          </p:spPr>
          <p:txBody>
            <a:bodyPr wrap="none" lIns="68579" tIns="34289" rIns="68579" bIns="34289" rtlCol="0">
              <a:spAutoFit/>
            </a:bodyPr>
            <a:lstStyle/>
            <a:p>
              <a:pPr algn="ctr" defTabSz="685783"/>
              <a:r>
                <a:rPr lang="en-US" altLang="zh-CN" sz="1600" b="1" dirty="0">
                  <a:solidFill>
                    <a:schemeClr val="bg1"/>
                  </a:solidFill>
                  <a:ea typeface="宋体"/>
                  <a:cs typeface="Arial" panose="020B0604020202020204" pitchFamily="34" charset="0"/>
                </a:rPr>
                <a:t>ADD YOUR TITLE</a:t>
              </a:r>
              <a:endParaRPr lang="zh-CN" altLang="en-US" sz="1600" b="1" dirty="0">
                <a:solidFill>
                  <a:schemeClr val="bg1"/>
                </a:solidFill>
                <a:ea typeface="宋体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415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2800" y="713218"/>
            <a:ext cx="3599544" cy="590931"/>
          </a:xfrm>
        </p:spPr>
        <p:txBody>
          <a:bodyPr/>
          <a:lstStyle/>
          <a:p>
            <a:r>
              <a:rPr lang="zh-CN" altLang="en-US" dirty="0"/>
              <a:t>工作回顾</a:t>
            </a:r>
          </a:p>
        </p:txBody>
      </p:sp>
      <p:sp>
        <p:nvSpPr>
          <p:cNvPr id="4" name="Rectangle 3"/>
          <p:cNvSpPr/>
          <p:nvPr/>
        </p:nvSpPr>
        <p:spPr>
          <a:xfrm>
            <a:off x="8362950" y="0"/>
            <a:ext cx="382905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858250" y="3510231"/>
            <a:ext cx="2838450" cy="2835550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858250" y="1765705"/>
            <a:ext cx="2838450" cy="1500913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3"/>
          <p:cNvSpPr/>
          <p:nvPr/>
        </p:nvSpPr>
        <p:spPr>
          <a:xfrm>
            <a:off x="9000575" y="2285854"/>
            <a:ext cx="2556425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  <a:latin typeface="+mn-ea"/>
              </a:rPr>
              <a:t>8-14</a:t>
            </a: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  <a:latin typeface="+mn-ea"/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倍字间距。</a:t>
            </a:r>
          </a:p>
        </p:txBody>
      </p:sp>
      <p:sp>
        <p:nvSpPr>
          <p:cNvPr id="8" name="矩形 4"/>
          <p:cNvSpPr/>
          <p:nvPr/>
        </p:nvSpPr>
        <p:spPr>
          <a:xfrm>
            <a:off x="9000575" y="1893111"/>
            <a:ext cx="2031325" cy="4164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点击此处添加标题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9" name="矩形 3"/>
          <p:cNvSpPr/>
          <p:nvPr/>
        </p:nvSpPr>
        <p:spPr>
          <a:xfrm>
            <a:off x="9000575" y="4162709"/>
            <a:ext cx="2556425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  <a:latin typeface="+mn-ea"/>
              </a:rPr>
              <a:t>8-14</a:t>
            </a: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  <a:latin typeface="+mn-ea"/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倍字间距。</a:t>
            </a:r>
          </a:p>
        </p:txBody>
      </p:sp>
      <p:sp>
        <p:nvSpPr>
          <p:cNvPr id="10" name="矩形 4"/>
          <p:cNvSpPr/>
          <p:nvPr/>
        </p:nvSpPr>
        <p:spPr>
          <a:xfrm>
            <a:off x="9000575" y="3762420"/>
            <a:ext cx="2031325" cy="4164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点击此处添加标题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11" name="矩形 3"/>
          <p:cNvSpPr/>
          <p:nvPr/>
        </p:nvSpPr>
        <p:spPr>
          <a:xfrm>
            <a:off x="9000575" y="5022091"/>
            <a:ext cx="2556425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  <a:latin typeface="+mn-ea"/>
              </a:rPr>
              <a:t>8-14</a:t>
            </a: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  <a:latin typeface="+mn-ea"/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倍字间距。</a:t>
            </a:r>
          </a:p>
        </p:txBody>
      </p:sp>
      <p:graphicFrame>
        <p:nvGraphicFramePr>
          <p:cNvPr id="13" name="图表 6"/>
          <p:cNvGraphicFramePr/>
          <p:nvPr>
            <p:extLst>
              <p:ext uri="{D42A27DB-BD31-4B8C-83A1-F6EECF244321}">
                <p14:modId xmlns:p14="http://schemas.microsoft.com/office/powerpoint/2010/main" val="2919530814"/>
              </p:ext>
            </p:extLst>
          </p:nvPr>
        </p:nvGraphicFramePr>
        <p:xfrm>
          <a:off x="242095" y="1955313"/>
          <a:ext cx="7060345" cy="44471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椭圆 7"/>
          <p:cNvSpPr/>
          <p:nvPr/>
        </p:nvSpPr>
        <p:spPr>
          <a:xfrm>
            <a:off x="5174382" y="3940920"/>
            <a:ext cx="1294945" cy="1294945"/>
          </a:xfrm>
          <a:prstGeom prst="ellipse">
            <a:avLst/>
          </a:prstGeom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/>
              <a:t>62%</a:t>
            </a:r>
            <a:endParaRPr kumimoji="1" lang="zh-CN" altLang="en-US" b="1" dirty="0"/>
          </a:p>
        </p:txBody>
      </p:sp>
      <p:sp>
        <p:nvSpPr>
          <p:cNvPr id="15" name="椭圆 8"/>
          <p:cNvSpPr/>
          <p:nvPr/>
        </p:nvSpPr>
        <p:spPr>
          <a:xfrm>
            <a:off x="1160824" y="3574216"/>
            <a:ext cx="1209327" cy="1209327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/>
              <a:t>24%</a:t>
            </a:r>
            <a:endParaRPr kumimoji="1" lang="zh-CN" altLang="en-US" b="1" dirty="0"/>
          </a:p>
        </p:txBody>
      </p:sp>
      <p:sp>
        <p:nvSpPr>
          <p:cNvPr id="16" name="椭圆 9"/>
          <p:cNvSpPr/>
          <p:nvPr/>
        </p:nvSpPr>
        <p:spPr>
          <a:xfrm>
            <a:off x="2096401" y="1821194"/>
            <a:ext cx="1056000" cy="1055140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867" b="1"/>
              <a:t>14%</a:t>
            </a:r>
            <a:endParaRPr kumimoji="1" lang="zh-CN" altLang="en-US" sz="1867" b="1" dirty="0"/>
          </a:p>
        </p:txBody>
      </p:sp>
      <p:sp>
        <p:nvSpPr>
          <p:cNvPr id="17" name="文本框 10"/>
          <p:cNvSpPr txBox="1"/>
          <p:nvPr/>
        </p:nvSpPr>
        <p:spPr>
          <a:xfrm>
            <a:off x="2750988" y="3596156"/>
            <a:ext cx="2042556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267" b="1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TITLE</a:t>
            </a:r>
            <a:endParaRPr kumimoji="1" lang="zh-CN" altLang="en-US" sz="4267" b="1" dirty="0">
              <a:solidFill>
                <a:schemeClr val="accent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237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05300" y="2630269"/>
            <a:ext cx="3581400" cy="646331"/>
          </a:xfrm>
        </p:spPr>
        <p:txBody>
          <a:bodyPr/>
          <a:lstStyle/>
          <a:p>
            <a:r>
              <a:rPr lang="en-US" dirty="0"/>
              <a:t>Part </a:t>
            </a:r>
            <a:r>
              <a:rPr lang="en-US" altLang="zh-CN" dirty="0"/>
              <a:t>Two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05300" y="3328745"/>
            <a:ext cx="3581400" cy="757130"/>
          </a:xfrm>
        </p:spPr>
        <p:txBody>
          <a:bodyPr/>
          <a:lstStyle/>
          <a:p>
            <a:r>
              <a:rPr lang="zh-CN" altLang="en-US" dirty="0"/>
              <a:t>心得体会</a:t>
            </a:r>
          </a:p>
        </p:txBody>
      </p:sp>
    </p:spTree>
    <p:extLst>
      <p:ext uri="{BB962C8B-B14F-4D97-AF65-F5344CB8AC3E}">
        <p14:creationId xmlns:p14="http://schemas.microsoft.com/office/powerpoint/2010/main" val="943896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dc.officeplus.cn/t/14/C6BB2FC340DC115F732099B8813DF84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12" r="34016"/>
          <a:stretch/>
        </p:blipFill>
        <p:spPr bwMode="auto">
          <a:xfrm>
            <a:off x="4949371" y="2454856"/>
            <a:ext cx="2278743" cy="3985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Documents and Settings\Administrator\桌面\iphone5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4710664" y="1748893"/>
            <a:ext cx="2650352" cy="539772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5740400" y="1113649"/>
            <a:ext cx="711200" cy="190500"/>
            <a:chOff x="914400" y="4953000"/>
            <a:chExt cx="711200" cy="190500"/>
          </a:xfrm>
        </p:grpSpPr>
        <p:cxnSp>
          <p:nvCxnSpPr>
            <p:cNvPr id="6" name="Straight Connector 5"/>
            <p:cNvCxnSpPr/>
            <p:nvPr userDrawn="1"/>
          </p:nvCxnSpPr>
          <p:spPr>
            <a:xfrm>
              <a:off x="914400" y="4953000"/>
              <a:ext cx="7112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1009650" y="5048250"/>
              <a:ext cx="520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1111250" y="5143500"/>
              <a:ext cx="3175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/>
        </p:nvSpPr>
        <p:spPr>
          <a:xfrm>
            <a:off x="5080337" y="461775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/>
              <a:t>心得体会</a:t>
            </a:r>
          </a:p>
        </p:txBody>
      </p:sp>
      <p:sp>
        <p:nvSpPr>
          <p:cNvPr id="10" name="矩形 3"/>
          <p:cNvSpPr/>
          <p:nvPr/>
        </p:nvSpPr>
        <p:spPr>
          <a:xfrm>
            <a:off x="711200" y="2880894"/>
            <a:ext cx="386656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4"/>
          <p:cNvSpPr/>
          <p:nvPr/>
        </p:nvSpPr>
        <p:spPr>
          <a:xfrm>
            <a:off x="2956805" y="2574690"/>
            <a:ext cx="1620957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1219170">
              <a:lnSpc>
                <a:spcPct val="130000"/>
              </a:lnSpc>
              <a:defRPr/>
            </a:pPr>
            <a:r>
              <a:rPr lang="zh-CN" altLang="en-US" sz="1400" b="1" kern="0" dirty="0"/>
              <a:t>点击此处添加标题</a:t>
            </a:r>
            <a:endParaRPr lang="en-US" altLang="zh-CN" sz="1400" b="1" kern="0" dirty="0"/>
          </a:p>
        </p:txBody>
      </p:sp>
      <p:sp>
        <p:nvSpPr>
          <p:cNvPr id="12" name="矩形 3"/>
          <p:cNvSpPr/>
          <p:nvPr/>
        </p:nvSpPr>
        <p:spPr>
          <a:xfrm>
            <a:off x="711200" y="4292408"/>
            <a:ext cx="386656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4"/>
          <p:cNvSpPr/>
          <p:nvPr/>
        </p:nvSpPr>
        <p:spPr>
          <a:xfrm>
            <a:off x="2956805" y="3986204"/>
            <a:ext cx="1620957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1219170">
              <a:lnSpc>
                <a:spcPct val="130000"/>
              </a:lnSpc>
              <a:defRPr/>
            </a:pPr>
            <a:r>
              <a:rPr lang="zh-CN" altLang="en-US" sz="1400" b="1" kern="0" dirty="0"/>
              <a:t>点击此处添加标题</a:t>
            </a:r>
            <a:endParaRPr lang="en-US" altLang="zh-CN" sz="1400" b="1" kern="0" dirty="0"/>
          </a:p>
        </p:txBody>
      </p:sp>
      <p:sp>
        <p:nvSpPr>
          <p:cNvPr id="14" name="矩形 3"/>
          <p:cNvSpPr/>
          <p:nvPr/>
        </p:nvSpPr>
        <p:spPr>
          <a:xfrm>
            <a:off x="711200" y="5713949"/>
            <a:ext cx="386656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4"/>
          <p:cNvSpPr/>
          <p:nvPr/>
        </p:nvSpPr>
        <p:spPr>
          <a:xfrm>
            <a:off x="2956805" y="5407745"/>
            <a:ext cx="1620957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1219170">
              <a:lnSpc>
                <a:spcPct val="130000"/>
              </a:lnSpc>
              <a:defRPr/>
            </a:pPr>
            <a:r>
              <a:rPr lang="zh-CN" altLang="en-US" sz="1400" b="1" kern="0" dirty="0"/>
              <a:t>点击此处添加标题</a:t>
            </a:r>
            <a:endParaRPr lang="en-US" altLang="zh-CN" sz="1400" b="1" kern="0" dirty="0"/>
          </a:p>
        </p:txBody>
      </p:sp>
      <p:sp>
        <p:nvSpPr>
          <p:cNvPr id="16" name="矩形 3"/>
          <p:cNvSpPr/>
          <p:nvPr/>
        </p:nvSpPr>
        <p:spPr>
          <a:xfrm>
            <a:off x="7493918" y="2880894"/>
            <a:ext cx="386656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4"/>
          <p:cNvSpPr/>
          <p:nvPr/>
        </p:nvSpPr>
        <p:spPr>
          <a:xfrm>
            <a:off x="7493918" y="2574690"/>
            <a:ext cx="1620957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sz="1400" b="1" kern="0" dirty="0"/>
              <a:t>点击此处添加标题</a:t>
            </a:r>
            <a:endParaRPr lang="en-US" altLang="zh-CN" sz="1400" b="1" kern="0" dirty="0"/>
          </a:p>
        </p:txBody>
      </p:sp>
      <p:sp>
        <p:nvSpPr>
          <p:cNvPr id="18" name="矩形 3"/>
          <p:cNvSpPr/>
          <p:nvPr/>
        </p:nvSpPr>
        <p:spPr>
          <a:xfrm>
            <a:off x="7493918" y="4292408"/>
            <a:ext cx="386656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4"/>
          <p:cNvSpPr/>
          <p:nvPr/>
        </p:nvSpPr>
        <p:spPr>
          <a:xfrm>
            <a:off x="7493918" y="3986204"/>
            <a:ext cx="1620957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sz="1400" b="1" kern="0" dirty="0"/>
              <a:t>点击此处添加标题</a:t>
            </a:r>
            <a:endParaRPr lang="en-US" altLang="zh-CN" sz="1400" b="1" kern="0" dirty="0"/>
          </a:p>
        </p:txBody>
      </p:sp>
      <p:sp>
        <p:nvSpPr>
          <p:cNvPr id="20" name="矩形 3"/>
          <p:cNvSpPr/>
          <p:nvPr/>
        </p:nvSpPr>
        <p:spPr>
          <a:xfrm>
            <a:off x="7493918" y="5713949"/>
            <a:ext cx="386656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8-14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号字，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1.3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1" name="矩形 4"/>
          <p:cNvSpPr/>
          <p:nvPr/>
        </p:nvSpPr>
        <p:spPr>
          <a:xfrm>
            <a:off x="7493918" y="5407745"/>
            <a:ext cx="1620957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sz="1400" b="1" kern="0" dirty="0"/>
              <a:t>点击此处添加标题</a:t>
            </a:r>
            <a:endParaRPr lang="en-US" altLang="zh-CN" sz="1400" b="1" kern="0" dirty="0"/>
          </a:p>
        </p:txBody>
      </p:sp>
    </p:spTree>
    <p:extLst>
      <p:ext uri="{BB962C8B-B14F-4D97-AF65-F5344CB8AC3E}">
        <p14:creationId xmlns:p14="http://schemas.microsoft.com/office/powerpoint/2010/main" val="2987997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2800" y="713218"/>
            <a:ext cx="3599544" cy="590931"/>
          </a:xfrm>
        </p:spPr>
        <p:txBody>
          <a:bodyPr/>
          <a:lstStyle/>
          <a:p>
            <a:r>
              <a:rPr lang="zh-CN" altLang="en-US" dirty="0"/>
              <a:t>心得体会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005163"/>
              </p:ext>
            </p:extLst>
          </p:nvPr>
        </p:nvGraphicFramePr>
        <p:xfrm>
          <a:off x="812800" y="3429000"/>
          <a:ext cx="10648950" cy="30141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29790">
                  <a:extLst>
                    <a:ext uri="{9D8B030D-6E8A-4147-A177-3AD203B41FA5}">
                      <a16:colId xmlns:a16="http://schemas.microsoft.com/office/drawing/2014/main" val="3963323812"/>
                    </a:ext>
                  </a:extLst>
                </a:gridCol>
                <a:gridCol w="2129790">
                  <a:extLst>
                    <a:ext uri="{9D8B030D-6E8A-4147-A177-3AD203B41FA5}">
                      <a16:colId xmlns:a16="http://schemas.microsoft.com/office/drawing/2014/main" val="2202264085"/>
                    </a:ext>
                  </a:extLst>
                </a:gridCol>
                <a:gridCol w="2129790">
                  <a:extLst>
                    <a:ext uri="{9D8B030D-6E8A-4147-A177-3AD203B41FA5}">
                      <a16:colId xmlns:a16="http://schemas.microsoft.com/office/drawing/2014/main" val="2635804580"/>
                    </a:ext>
                  </a:extLst>
                </a:gridCol>
                <a:gridCol w="2129790">
                  <a:extLst>
                    <a:ext uri="{9D8B030D-6E8A-4147-A177-3AD203B41FA5}">
                      <a16:colId xmlns:a16="http://schemas.microsoft.com/office/drawing/2014/main" val="3364459161"/>
                    </a:ext>
                  </a:extLst>
                </a:gridCol>
                <a:gridCol w="2129790">
                  <a:extLst>
                    <a:ext uri="{9D8B030D-6E8A-4147-A177-3AD203B41FA5}">
                      <a16:colId xmlns:a16="http://schemas.microsoft.com/office/drawing/2014/main" val="1374875188"/>
                    </a:ext>
                  </a:extLst>
                </a:gridCol>
              </a:tblGrid>
              <a:tr h="502356"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1184717"/>
                  </a:ext>
                </a:extLst>
              </a:tr>
              <a:tr h="5023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364458"/>
                  </a:ext>
                </a:extLst>
              </a:tr>
              <a:tr h="5023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1734077"/>
                  </a:ext>
                </a:extLst>
              </a:tr>
              <a:tr h="5023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5296688"/>
                  </a:ext>
                </a:extLst>
              </a:tr>
              <a:tr h="5023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entury Gothic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60139443"/>
                  </a:ext>
                </a:extLst>
              </a:tr>
              <a:tr h="5023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Century Gothic"/>
                          <a:ea typeface="微软雅黑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9193694"/>
                  </a:ext>
                </a:extLst>
              </a:tr>
            </a:tbl>
          </a:graphicData>
        </a:graphic>
      </p:graphicFrame>
      <p:sp>
        <p:nvSpPr>
          <p:cNvPr id="5" name="矩形 3"/>
          <p:cNvSpPr/>
          <p:nvPr/>
        </p:nvSpPr>
        <p:spPr>
          <a:xfrm>
            <a:off x="812800" y="1694670"/>
            <a:ext cx="4715735" cy="511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accent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6" name="矩形 3"/>
          <p:cNvSpPr/>
          <p:nvPr/>
        </p:nvSpPr>
        <p:spPr>
          <a:xfrm>
            <a:off x="6137275" y="1694670"/>
            <a:ext cx="4715735" cy="511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100" dirty="0">
                <a:solidFill>
                  <a:schemeClr val="accent1"/>
                </a:solidFill>
                <a:latin typeface="+mn-ea"/>
              </a:rPr>
              <a:t>标题数字等都可以通过点击和重新输入进行更改，顶部“开始”面板中可以对字体、字号、颜色、</a:t>
            </a:r>
          </a:p>
        </p:txBody>
      </p:sp>
      <p:sp>
        <p:nvSpPr>
          <p:cNvPr id="7" name="矩形 4"/>
          <p:cNvSpPr/>
          <p:nvPr/>
        </p:nvSpPr>
        <p:spPr>
          <a:xfrm>
            <a:off x="812800" y="2568295"/>
            <a:ext cx="2236510" cy="4524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sz="2000" b="1" kern="0" dirty="0"/>
              <a:t>点击此处添加标题</a:t>
            </a:r>
            <a:endParaRPr lang="en-US" altLang="zh-CN" sz="2000" b="1" kern="0" dirty="0"/>
          </a:p>
        </p:txBody>
      </p:sp>
    </p:spTree>
    <p:extLst>
      <p:ext uri="{BB962C8B-B14F-4D97-AF65-F5344CB8AC3E}">
        <p14:creationId xmlns:p14="http://schemas.microsoft.com/office/powerpoint/2010/main" val="1534886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63600" y="2421032"/>
            <a:ext cx="9417963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60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逻辑会把你从</a:t>
            </a:r>
            <a:r>
              <a:rPr lang="en-US" altLang="zh-CN" sz="60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A</a:t>
            </a:r>
            <a:r>
              <a:rPr lang="zh-CN" altLang="en-US" sz="60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带到</a:t>
            </a:r>
            <a:r>
              <a:rPr lang="en-US" altLang="zh-CN" sz="60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B</a:t>
            </a:r>
            <a:r>
              <a:rPr lang="zh-CN" altLang="en-US" sz="60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，</a:t>
            </a:r>
            <a:endParaRPr lang="en-US" altLang="zh-CN" sz="6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pPr>
              <a:spcBef>
                <a:spcPts val="600"/>
              </a:spcBef>
            </a:pPr>
            <a:r>
              <a:rPr lang="zh-CN" altLang="en-US" sz="60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想象力能带你去任何地方。</a:t>
            </a:r>
            <a:endParaRPr lang="en-US" sz="6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796" y="831906"/>
            <a:ext cx="3249608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23900" b="1" kern="0" dirty="0">
                <a:solidFill>
                  <a:schemeClr val="bg1"/>
                </a:solidFill>
                <a:cs typeface="+mn-ea"/>
                <a:sym typeface="+mn-lt"/>
              </a:rPr>
              <a:t>“</a:t>
            </a:r>
            <a:endParaRPr lang="en-US" sz="23900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31050" y="4819269"/>
            <a:ext cx="27142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32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——</a:t>
            </a:r>
            <a:r>
              <a:rPr lang="zh-CN" altLang="en-US" sz="32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爱因斯坦</a:t>
            </a:r>
            <a:endParaRPr lang="en-US" sz="32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90758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123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282828"/>
      </a:accent1>
      <a:accent2>
        <a:srgbClr val="5E5E5E"/>
      </a:accent2>
      <a:accent3>
        <a:srgbClr val="AABFC0"/>
      </a:accent3>
      <a:accent4>
        <a:srgbClr val="A9A9A9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369</TotalTime>
  <Words>2847</Words>
  <Application>Microsoft Office PowerPoint</Application>
  <PresentationFormat>Widescreen</PresentationFormat>
  <Paragraphs>159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宋体</vt:lpstr>
      <vt:lpstr>微软雅黑</vt:lpstr>
      <vt:lpstr>微软雅黑</vt:lpstr>
      <vt:lpstr>Arial</vt:lpstr>
      <vt:lpstr>Calibri</vt:lpstr>
      <vt:lpstr>Century Gothic</vt:lpstr>
      <vt:lpstr>Segoe UI Light</vt:lpstr>
      <vt:lpstr>模板页面</vt:lpstr>
      <vt:lpstr>OfficePLUS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Yunxuan Liu (Chinasoft)</cp:lastModifiedBy>
  <cp:revision>48</cp:revision>
  <dcterms:created xsi:type="dcterms:W3CDTF">2015-08-18T02:51:41Z</dcterms:created>
  <dcterms:modified xsi:type="dcterms:W3CDTF">2016-09-30T08:13:03Z</dcterms:modified>
  <cp:category/>
</cp:coreProperties>
</file>

<file path=docProps/thumbnail.jpeg>
</file>